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ma" ContentType="audio/x-ms-wma"/>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Lst>
  <p:notesMasterIdLst>
    <p:notesMasterId r:id="rId10"/>
  </p:notesMasterIdLst>
  <p:sldIdLst>
    <p:sldId id="259" r:id="rId5"/>
    <p:sldId id="303" r:id="rId6"/>
    <p:sldId id="270" r:id="rId7"/>
    <p:sldId id="301" r:id="rId8"/>
    <p:sldId id="297" r:id="rId9"/>
  </p:sldIdLst>
  <p:sldSz cx="11520488" cy="6480175"/>
  <p:notesSz cx="6858000" cy="9144000"/>
  <p:defaultTextStyle>
    <a:defPPr>
      <a:defRPr lang="en-US"/>
    </a:defPPr>
    <a:lvl1pPr marL="0" algn="l" defTabSz="575981" rtl="0" eaLnBrk="1" latinLnBrk="0" hangingPunct="1">
      <a:defRPr sz="2268" kern="1200">
        <a:solidFill>
          <a:schemeClr val="tx1"/>
        </a:solidFill>
        <a:latin typeface="+mn-lt"/>
        <a:ea typeface="+mn-ea"/>
        <a:cs typeface="+mn-cs"/>
      </a:defRPr>
    </a:lvl1pPr>
    <a:lvl2pPr marL="575981" algn="l" defTabSz="575981" rtl="0" eaLnBrk="1" latinLnBrk="0" hangingPunct="1">
      <a:defRPr sz="2268" kern="1200">
        <a:solidFill>
          <a:schemeClr val="tx1"/>
        </a:solidFill>
        <a:latin typeface="+mn-lt"/>
        <a:ea typeface="+mn-ea"/>
        <a:cs typeface="+mn-cs"/>
      </a:defRPr>
    </a:lvl2pPr>
    <a:lvl3pPr marL="1151961" algn="l" defTabSz="575981" rtl="0" eaLnBrk="1" latinLnBrk="0" hangingPunct="1">
      <a:defRPr sz="2268" kern="1200">
        <a:solidFill>
          <a:schemeClr val="tx1"/>
        </a:solidFill>
        <a:latin typeface="+mn-lt"/>
        <a:ea typeface="+mn-ea"/>
        <a:cs typeface="+mn-cs"/>
      </a:defRPr>
    </a:lvl3pPr>
    <a:lvl4pPr marL="1727942" algn="l" defTabSz="575981" rtl="0" eaLnBrk="1" latinLnBrk="0" hangingPunct="1">
      <a:defRPr sz="2268" kern="1200">
        <a:solidFill>
          <a:schemeClr val="tx1"/>
        </a:solidFill>
        <a:latin typeface="+mn-lt"/>
        <a:ea typeface="+mn-ea"/>
        <a:cs typeface="+mn-cs"/>
      </a:defRPr>
    </a:lvl4pPr>
    <a:lvl5pPr marL="2303922" algn="l" defTabSz="575981" rtl="0" eaLnBrk="1" latinLnBrk="0" hangingPunct="1">
      <a:defRPr sz="2268" kern="1200">
        <a:solidFill>
          <a:schemeClr val="tx1"/>
        </a:solidFill>
        <a:latin typeface="+mn-lt"/>
        <a:ea typeface="+mn-ea"/>
        <a:cs typeface="+mn-cs"/>
      </a:defRPr>
    </a:lvl5pPr>
    <a:lvl6pPr marL="2879903" algn="l" defTabSz="575981" rtl="0" eaLnBrk="1" latinLnBrk="0" hangingPunct="1">
      <a:defRPr sz="2268" kern="1200">
        <a:solidFill>
          <a:schemeClr val="tx1"/>
        </a:solidFill>
        <a:latin typeface="+mn-lt"/>
        <a:ea typeface="+mn-ea"/>
        <a:cs typeface="+mn-cs"/>
      </a:defRPr>
    </a:lvl6pPr>
    <a:lvl7pPr marL="3455883" algn="l" defTabSz="575981" rtl="0" eaLnBrk="1" latinLnBrk="0" hangingPunct="1">
      <a:defRPr sz="2268" kern="1200">
        <a:solidFill>
          <a:schemeClr val="tx1"/>
        </a:solidFill>
        <a:latin typeface="+mn-lt"/>
        <a:ea typeface="+mn-ea"/>
        <a:cs typeface="+mn-cs"/>
      </a:defRPr>
    </a:lvl7pPr>
    <a:lvl8pPr marL="4031864" algn="l" defTabSz="575981" rtl="0" eaLnBrk="1" latinLnBrk="0" hangingPunct="1">
      <a:defRPr sz="2268" kern="1200">
        <a:solidFill>
          <a:schemeClr val="tx1"/>
        </a:solidFill>
        <a:latin typeface="+mn-lt"/>
        <a:ea typeface="+mn-ea"/>
        <a:cs typeface="+mn-cs"/>
      </a:defRPr>
    </a:lvl8pPr>
    <a:lvl9pPr marL="4607844" algn="l" defTabSz="575981" rtl="0" eaLnBrk="1" latinLnBrk="0" hangingPunct="1">
      <a:defRPr sz="2268"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41" userDrawn="1">
          <p15:clr>
            <a:srgbClr val="A4A3A4"/>
          </p15:clr>
        </p15:guide>
        <p15:guide id="2" pos="362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59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3E441BB-AD3F-19C8-736D-B0E4B9A81C28}" v="2" dt="2025-06-25T12:20:48.83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041"/>
        <p:guide pos="3629"/>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5" Type="http://schemas.microsoft.com/office/2016/11/relationships/changesInfo" Target="changesInfos/changesInfo1.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olfgang Dunkel" userId="S::wolfgang.dunkel@isf-muenchen.de::83085fcf-3d13-4717-be5d-c7deff5313c1" providerId="AD" clId="Web-{210D81F9-8902-DCA6-E8D9-700354349E4B}"/>
    <pc:docChg chg="modSld">
      <pc:chgData name="Wolfgang Dunkel" userId="S::wolfgang.dunkel@isf-muenchen.de::83085fcf-3d13-4717-be5d-c7deff5313c1" providerId="AD" clId="Web-{210D81F9-8902-DCA6-E8D9-700354349E4B}" dt="2025-05-07T12:34:52.596" v="1" actId="20577"/>
      <pc:docMkLst>
        <pc:docMk/>
      </pc:docMkLst>
      <pc:sldChg chg="modSp">
        <pc:chgData name="Wolfgang Dunkel" userId="S::wolfgang.dunkel@isf-muenchen.de::83085fcf-3d13-4717-be5d-c7deff5313c1" providerId="AD" clId="Web-{210D81F9-8902-DCA6-E8D9-700354349E4B}" dt="2025-05-07T12:34:52.596" v="1" actId="20577"/>
        <pc:sldMkLst>
          <pc:docMk/>
          <pc:sldMk cId="1550034580" sldId="303"/>
        </pc:sldMkLst>
        <pc:spChg chg="mod">
          <ac:chgData name="Wolfgang Dunkel" userId="S::wolfgang.dunkel@isf-muenchen.de::83085fcf-3d13-4717-be5d-c7deff5313c1" providerId="AD" clId="Web-{210D81F9-8902-DCA6-E8D9-700354349E4B}" dt="2025-05-07T12:34:52.596" v="1" actId="20577"/>
          <ac:spMkLst>
            <pc:docMk/>
            <pc:sldMk cId="1550034580" sldId="303"/>
            <ac:spMk id="11" creationId="{A3622709-C254-6005-69E0-27B8AFA7502D}"/>
          </ac:spMkLst>
        </pc:spChg>
      </pc:sldChg>
    </pc:docChg>
  </pc:docChgLst>
  <pc:docChgLst>
    <pc:chgData name="Daniela Rebel" userId="S::daniela.rebel@isf-muenchen.de::c6322540-a274-4a94-ab84-a147065c5284" providerId="AD" clId="Web-{3F94117D-C18F-1500-4586-5C9DCB1DE1F7}"/>
    <pc:docChg chg="modSld">
      <pc:chgData name="Daniela Rebel" userId="S::daniela.rebel@isf-muenchen.de::c6322540-a274-4a94-ab84-a147065c5284" providerId="AD" clId="Web-{3F94117D-C18F-1500-4586-5C9DCB1DE1F7}" dt="2025-06-18T08:56:41.841" v="5" actId="20577"/>
      <pc:docMkLst>
        <pc:docMk/>
      </pc:docMkLst>
      <pc:sldChg chg="modSp">
        <pc:chgData name="Daniela Rebel" userId="S::daniela.rebel@isf-muenchen.de::c6322540-a274-4a94-ab84-a147065c5284" providerId="AD" clId="Web-{3F94117D-C18F-1500-4586-5C9DCB1DE1F7}" dt="2025-06-18T08:56:41.841" v="5" actId="20577"/>
        <pc:sldMkLst>
          <pc:docMk/>
          <pc:sldMk cId="2492543860" sldId="270"/>
        </pc:sldMkLst>
        <pc:spChg chg="mod">
          <ac:chgData name="Daniela Rebel" userId="S::daniela.rebel@isf-muenchen.de::c6322540-a274-4a94-ab84-a147065c5284" providerId="AD" clId="Web-{3F94117D-C18F-1500-4586-5C9DCB1DE1F7}" dt="2025-06-18T08:56:41.841" v="5" actId="20577"/>
          <ac:spMkLst>
            <pc:docMk/>
            <pc:sldMk cId="2492543860" sldId="270"/>
            <ac:spMk id="8" creationId="{6DDC5D32-07AC-4E86-9B53-9E1D4201D5FA}"/>
          </ac:spMkLst>
        </pc:spChg>
      </pc:sldChg>
    </pc:docChg>
  </pc:docChgLst>
  <pc:docChgLst>
    <pc:chgData name="Daniela Rebel" userId="S::daniela.rebel@isf-muenchen.de::c6322540-a274-4a94-ab84-a147065c5284" providerId="AD" clId="Web-{33E441BB-AD3F-19C8-736D-B0E4B9A81C28}"/>
    <pc:docChg chg="addSld delSld">
      <pc:chgData name="Daniela Rebel" userId="S::daniela.rebel@isf-muenchen.de::c6322540-a274-4a94-ab84-a147065c5284" providerId="AD" clId="Web-{33E441BB-AD3F-19C8-736D-B0E4B9A81C28}" dt="2025-06-25T12:20:48.832" v="1"/>
      <pc:docMkLst>
        <pc:docMk/>
      </pc:docMkLst>
      <pc:sldChg chg="add del replId">
        <pc:chgData name="Daniela Rebel" userId="S::daniela.rebel@isf-muenchen.de::c6322540-a274-4a94-ab84-a147065c5284" providerId="AD" clId="Web-{33E441BB-AD3F-19C8-736D-B0E4B9A81C28}" dt="2025-06-25T12:20:48.832" v="1"/>
        <pc:sldMkLst>
          <pc:docMk/>
          <pc:sldMk cId="3333871481" sldId="304"/>
        </pc:sldMkLst>
      </pc:sldChg>
    </pc:docChg>
  </pc:docChgLst>
  <pc:docChgLst>
    <pc:chgData name="Daniela Rebel" userId="S::daniela.rebel@isf-muenchen.de::c6322540-a274-4a94-ab84-a147065c5284" providerId="AD" clId="Web-{5EA3AEE8-905E-9250-78C8-C40701B9AF48}"/>
    <pc:docChg chg="modSld">
      <pc:chgData name="Daniela Rebel" userId="S::daniela.rebel@isf-muenchen.de::c6322540-a274-4a94-ab84-a147065c5284" providerId="AD" clId="Web-{5EA3AEE8-905E-9250-78C8-C40701B9AF48}" dt="2025-06-18T08:47:37.531" v="1"/>
      <pc:docMkLst>
        <pc:docMk/>
      </pc:docMkLst>
      <pc:sldChg chg="modSp mod setBg">
        <pc:chgData name="Daniela Rebel" userId="S::daniela.rebel@isf-muenchen.de::c6322540-a274-4a94-ab84-a147065c5284" providerId="AD" clId="Web-{5EA3AEE8-905E-9250-78C8-C40701B9AF48}" dt="2025-06-18T08:47:37.531" v="1"/>
        <pc:sldMkLst>
          <pc:docMk/>
          <pc:sldMk cId="2492543860" sldId="270"/>
        </pc:sldMkLst>
        <pc:cxnChg chg="mod">
          <ac:chgData name="Daniela Rebel" userId="S::daniela.rebel@isf-muenchen.de::c6322540-a274-4a94-ab84-a147065c5284" providerId="AD" clId="Web-{5EA3AEE8-905E-9250-78C8-C40701B9AF48}" dt="2025-06-18T08:47:26.187" v="0"/>
          <ac:cxnSpMkLst>
            <pc:docMk/>
            <pc:sldMk cId="2492543860" sldId="270"/>
            <ac:cxnSpMk id="10" creationId="{212103A1-D0B1-49F8-853B-5BB320DE08EB}"/>
          </ac:cxnSpMkLst>
        </pc:cxnChg>
      </pc:sldChg>
    </pc:docChg>
  </pc:docChgLst>
  <pc:docChgLst>
    <pc:chgData name="Daniela Rebel" userId="S::daniela.rebel@isf-muenchen.de::c6322540-a274-4a94-ab84-a147065c5284" providerId="AD" clId="Web-{55EDC632-CAA0-31A3-63CF-71464E682063}"/>
    <pc:docChg chg="modSld">
      <pc:chgData name="Daniela Rebel" userId="S::daniela.rebel@isf-muenchen.de::c6322540-a274-4a94-ab84-a147065c5284" providerId="AD" clId="Web-{55EDC632-CAA0-31A3-63CF-71464E682063}" dt="2025-06-18T08:53:29.770" v="8" actId="1076"/>
      <pc:docMkLst>
        <pc:docMk/>
      </pc:docMkLst>
      <pc:sldChg chg="modSp mod setBg">
        <pc:chgData name="Daniela Rebel" userId="S::daniela.rebel@isf-muenchen.de::c6322540-a274-4a94-ab84-a147065c5284" providerId="AD" clId="Web-{55EDC632-CAA0-31A3-63CF-71464E682063}" dt="2025-06-18T08:53:29.770" v="8" actId="1076"/>
        <pc:sldMkLst>
          <pc:docMk/>
          <pc:sldMk cId="2492543860" sldId="270"/>
        </pc:sldMkLst>
        <pc:spChg chg="mod">
          <ac:chgData name="Daniela Rebel" userId="S::daniela.rebel@isf-muenchen.de::c6322540-a274-4a94-ab84-a147065c5284" providerId="AD" clId="Web-{55EDC632-CAA0-31A3-63CF-71464E682063}" dt="2025-06-18T08:53:29.770" v="8" actId="1076"/>
          <ac:spMkLst>
            <pc:docMk/>
            <pc:sldMk cId="2492543860" sldId="270"/>
            <ac:spMk id="8" creationId="{6DDC5D32-07AC-4E86-9B53-9E1D4201D5FA}"/>
          </ac:spMkLst>
        </pc:spChg>
        <pc:cxnChg chg="mod">
          <ac:chgData name="Daniela Rebel" userId="S::daniela.rebel@isf-muenchen.de::c6322540-a274-4a94-ab84-a147065c5284" providerId="AD" clId="Web-{55EDC632-CAA0-31A3-63CF-71464E682063}" dt="2025-06-18T08:49:21.226" v="0"/>
          <ac:cxnSpMkLst>
            <pc:docMk/>
            <pc:sldMk cId="2492543860" sldId="270"/>
            <ac:cxnSpMk id="10" creationId="{212103A1-D0B1-49F8-853B-5BB320DE08EB}"/>
          </ac:cxnSpMkLst>
        </pc:cxnChg>
      </pc:sldChg>
    </pc:docChg>
  </pc:docChgLst>
  <pc:docChgLst>
    <pc:chgData name="Daniela Rebel" userId="S::daniela.rebel@isf-muenchen.de::c6322540-a274-4a94-ab84-a147065c5284" providerId="AD" clId="Web-{DA9E185B-BABA-3F4A-4D7B-6A329BF3626B}"/>
    <pc:docChg chg="modSld">
      <pc:chgData name="Daniela Rebel" userId="S::daniela.rebel@isf-muenchen.de::c6322540-a274-4a94-ab84-a147065c5284" providerId="AD" clId="Web-{DA9E185B-BABA-3F4A-4D7B-6A329BF3626B}" dt="2025-06-18T08:48:02.817" v="0"/>
      <pc:docMkLst>
        <pc:docMk/>
      </pc:docMkLst>
      <pc:sldChg chg="mod setBg">
        <pc:chgData name="Daniela Rebel" userId="S::daniela.rebel@isf-muenchen.de::c6322540-a274-4a94-ab84-a147065c5284" providerId="AD" clId="Web-{DA9E185B-BABA-3F4A-4D7B-6A329BF3626B}" dt="2025-06-18T08:48:02.817" v="0"/>
        <pc:sldMkLst>
          <pc:docMk/>
          <pc:sldMk cId="2492543860" sldId="270"/>
        </pc:sldMkLst>
      </pc:sldChg>
    </pc:docChg>
  </pc:docChgLst>
  <pc:docChgLst>
    <pc:chgData name="Daniela Rebel" userId="S::daniela.rebel@isf-muenchen.de::c6322540-a274-4a94-ab84-a147065c5284" providerId="AD" clId="Web-{D9FB0376-8462-AC70-EE06-3BD363243431}"/>
    <pc:docChg chg="modSld">
      <pc:chgData name="Daniela Rebel" userId="S::daniela.rebel@isf-muenchen.de::c6322540-a274-4a94-ab84-a147065c5284" providerId="AD" clId="Web-{D9FB0376-8462-AC70-EE06-3BD363243431}" dt="2025-06-18T08:45:10.476" v="1"/>
      <pc:docMkLst>
        <pc:docMk/>
      </pc:docMkLst>
      <pc:sldChg chg="delSp modSp">
        <pc:chgData name="Daniela Rebel" userId="S::daniela.rebel@isf-muenchen.de::c6322540-a274-4a94-ab84-a147065c5284" providerId="AD" clId="Web-{D9FB0376-8462-AC70-EE06-3BD363243431}" dt="2025-06-18T08:45:10.476" v="1"/>
        <pc:sldMkLst>
          <pc:docMk/>
          <pc:sldMk cId="2492543860" sldId="270"/>
        </pc:sldMkLst>
        <pc:spChg chg="del mod">
          <ac:chgData name="Daniela Rebel" userId="S::daniela.rebel@isf-muenchen.de::c6322540-a274-4a94-ab84-a147065c5284" providerId="AD" clId="Web-{D9FB0376-8462-AC70-EE06-3BD363243431}" dt="2025-06-18T08:45:10.476" v="1"/>
          <ac:spMkLst>
            <pc:docMk/>
            <pc:sldMk cId="2492543860" sldId="270"/>
            <ac:spMk id="4" creationId="{31382C72-B07D-44B8-AFFE-36B66969654B}"/>
          </ac:spMkLst>
        </pc:spChg>
      </pc:sldChg>
    </pc:docChg>
  </pc:docChgLst>
  <pc:docChgLst>
    <pc:chgData name="Daniela Rebel" userId="S::daniela.rebel@isf-muenchen.de::c6322540-a274-4a94-ab84-a147065c5284" providerId="AD" clId="Web-{05F72392-5BAC-A487-1095-C16B48B5F4C9}"/>
    <pc:docChg chg="modSld">
      <pc:chgData name="Daniela Rebel" userId="S::daniela.rebel@isf-muenchen.de::c6322540-a274-4a94-ab84-a147065c5284" providerId="AD" clId="Web-{05F72392-5BAC-A487-1095-C16B48B5F4C9}" dt="2025-06-18T08:46:54.266" v="4"/>
      <pc:docMkLst>
        <pc:docMk/>
      </pc:docMkLst>
      <pc:sldChg chg="delSp modSp mod setBg">
        <pc:chgData name="Daniela Rebel" userId="S::daniela.rebel@isf-muenchen.de::c6322540-a274-4a94-ab84-a147065c5284" providerId="AD" clId="Web-{05F72392-5BAC-A487-1095-C16B48B5F4C9}" dt="2025-06-18T08:46:54.266" v="4"/>
        <pc:sldMkLst>
          <pc:docMk/>
          <pc:sldMk cId="2492543860" sldId="270"/>
        </pc:sldMkLst>
        <pc:spChg chg="del mod">
          <ac:chgData name="Daniela Rebel" userId="S::daniela.rebel@isf-muenchen.de::c6322540-a274-4a94-ab84-a147065c5284" providerId="AD" clId="Web-{05F72392-5BAC-A487-1095-C16B48B5F4C9}" dt="2025-06-18T08:46:54.266" v="4"/>
          <ac:spMkLst>
            <pc:docMk/>
            <pc:sldMk cId="2492543860" sldId="270"/>
            <ac:spMk id="39" creationId="{D380E70C-30F0-46CD-8220-976A7FFF2B5E}"/>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20E2FA-4F68-4953-A4CD-CF563DACBABB}" type="datetimeFigureOut">
              <a:rPr lang="de-DE" smtClean="0"/>
              <a:t>25.06.2025</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1A6968-6DF5-4E8D-9F29-89B9F742F660}" type="slidenum">
              <a:rPr lang="de-DE" smtClean="0"/>
              <a:t>‹Nr.›</a:t>
            </a:fld>
            <a:endParaRPr lang="de-DE"/>
          </a:p>
        </p:txBody>
      </p:sp>
    </p:spTree>
    <p:extLst>
      <p:ext uri="{BB962C8B-B14F-4D97-AF65-F5344CB8AC3E}">
        <p14:creationId xmlns:p14="http://schemas.microsoft.com/office/powerpoint/2010/main" val="522860686"/>
      </p:ext>
    </p:extLst>
  </p:cSld>
  <p:clrMap bg1="lt1" tx1="dk1" bg2="lt2" tx2="dk2" accent1="accent1" accent2="accent2" accent3="accent3" accent4="accent4" accent5="accent5" accent6="accent6" hlink="hlink" folHlink="folHlink"/>
  <p:notesStyle>
    <a:lvl1pPr marL="0" algn="l" defTabSz="863971" rtl="0" eaLnBrk="1" latinLnBrk="0" hangingPunct="1">
      <a:defRPr sz="1134" kern="1200">
        <a:solidFill>
          <a:schemeClr val="tx1"/>
        </a:solidFill>
        <a:latin typeface="+mn-lt"/>
        <a:ea typeface="+mn-ea"/>
        <a:cs typeface="+mn-cs"/>
      </a:defRPr>
    </a:lvl1pPr>
    <a:lvl2pPr marL="431985" algn="l" defTabSz="863971" rtl="0" eaLnBrk="1" latinLnBrk="0" hangingPunct="1">
      <a:defRPr sz="1134" kern="1200">
        <a:solidFill>
          <a:schemeClr val="tx1"/>
        </a:solidFill>
        <a:latin typeface="+mn-lt"/>
        <a:ea typeface="+mn-ea"/>
        <a:cs typeface="+mn-cs"/>
      </a:defRPr>
    </a:lvl2pPr>
    <a:lvl3pPr marL="863971" algn="l" defTabSz="863971" rtl="0" eaLnBrk="1" latinLnBrk="0" hangingPunct="1">
      <a:defRPr sz="1134" kern="1200">
        <a:solidFill>
          <a:schemeClr val="tx1"/>
        </a:solidFill>
        <a:latin typeface="+mn-lt"/>
        <a:ea typeface="+mn-ea"/>
        <a:cs typeface="+mn-cs"/>
      </a:defRPr>
    </a:lvl3pPr>
    <a:lvl4pPr marL="1295956" algn="l" defTabSz="863971" rtl="0" eaLnBrk="1" latinLnBrk="0" hangingPunct="1">
      <a:defRPr sz="1134" kern="1200">
        <a:solidFill>
          <a:schemeClr val="tx1"/>
        </a:solidFill>
        <a:latin typeface="+mn-lt"/>
        <a:ea typeface="+mn-ea"/>
        <a:cs typeface="+mn-cs"/>
      </a:defRPr>
    </a:lvl4pPr>
    <a:lvl5pPr marL="1727942" algn="l" defTabSz="863971" rtl="0" eaLnBrk="1" latinLnBrk="0" hangingPunct="1">
      <a:defRPr sz="1134" kern="1200">
        <a:solidFill>
          <a:schemeClr val="tx1"/>
        </a:solidFill>
        <a:latin typeface="+mn-lt"/>
        <a:ea typeface="+mn-ea"/>
        <a:cs typeface="+mn-cs"/>
      </a:defRPr>
    </a:lvl5pPr>
    <a:lvl6pPr marL="2159927" algn="l" defTabSz="863971" rtl="0" eaLnBrk="1" latinLnBrk="0" hangingPunct="1">
      <a:defRPr sz="1134" kern="1200">
        <a:solidFill>
          <a:schemeClr val="tx1"/>
        </a:solidFill>
        <a:latin typeface="+mn-lt"/>
        <a:ea typeface="+mn-ea"/>
        <a:cs typeface="+mn-cs"/>
      </a:defRPr>
    </a:lvl6pPr>
    <a:lvl7pPr marL="2591913" algn="l" defTabSz="863971" rtl="0" eaLnBrk="1" latinLnBrk="0" hangingPunct="1">
      <a:defRPr sz="1134" kern="1200">
        <a:solidFill>
          <a:schemeClr val="tx1"/>
        </a:solidFill>
        <a:latin typeface="+mn-lt"/>
        <a:ea typeface="+mn-ea"/>
        <a:cs typeface="+mn-cs"/>
      </a:defRPr>
    </a:lvl7pPr>
    <a:lvl8pPr marL="3023898" algn="l" defTabSz="863971" rtl="0" eaLnBrk="1" latinLnBrk="0" hangingPunct="1">
      <a:defRPr sz="1134" kern="1200">
        <a:solidFill>
          <a:schemeClr val="tx1"/>
        </a:solidFill>
        <a:latin typeface="+mn-lt"/>
        <a:ea typeface="+mn-ea"/>
        <a:cs typeface="+mn-cs"/>
      </a:defRPr>
    </a:lvl8pPr>
    <a:lvl9pPr marL="3455883" algn="l" defTabSz="863971" rtl="0" eaLnBrk="1" latinLnBrk="0" hangingPunct="1">
      <a:defRPr sz="1134"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bg>
      <p:bgPr>
        <a:solidFill>
          <a:schemeClr val="accent1"/>
        </a:solidFill>
        <a:effectLst/>
      </p:bgPr>
    </p:bg>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28B3B7E0-1BB6-16FC-4766-B41E707670FF}"/>
              </a:ext>
            </a:extLst>
          </p:cNvPr>
          <p:cNvPicPr>
            <a:picLocks noChangeAspect="1"/>
          </p:cNvPicPr>
          <p:nvPr userDrawn="1"/>
        </p:nvPicPr>
        <p:blipFill>
          <a:blip r:embed="rId2">
            <a:extLst>
              <a:ext uri="{96DAC541-7B7A-43D3-8B79-37D633B846F1}">
                <asvg:svgBlip xmlns:asvg="http://schemas.microsoft.com/office/drawing/2016/SVG/main" r:embed="rId3"/>
              </a:ext>
            </a:extLst>
          </a:blip>
          <a:srcRect r="22323" b="25404"/>
          <a:stretch/>
        </p:blipFill>
        <p:spPr>
          <a:xfrm>
            <a:off x="5756034" y="3028520"/>
            <a:ext cx="5764454" cy="3451655"/>
          </a:xfrm>
          <a:prstGeom prst="rect">
            <a:avLst/>
          </a:prstGeom>
        </p:spPr>
      </p:pic>
      <p:sp>
        <p:nvSpPr>
          <p:cNvPr id="5" name="Footer Placeholder 4"/>
          <p:cNvSpPr>
            <a:spLocks noGrp="1"/>
          </p:cNvSpPr>
          <p:nvPr>
            <p:ph type="ftr" sz="quarter" idx="11"/>
          </p:nvPr>
        </p:nvSpPr>
        <p:spPr/>
        <p:txBody>
          <a:bodyPr/>
          <a:lstStyle/>
          <a:p>
            <a:r>
              <a:rPr lang="de-DE"/>
              <a:t>Titel der Präsentation</a:t>
            </a:r>
          </a:p>
        </p:txBody>
      </p:sp>
      <p:sp>
        <p:nvSpPr>
          <p:cNvPr id="6" name="Slide Number Placeholder 5"/>
          <p:cNvSpPr>
            <a:spLocks noGrp="1"/>
          </p:cNvSpPr>
          <p:nvPr>
            <p:ph type="sldNum" sz="quarter" idx="12"/>
          </p:nvPr>
        </p:nvSpPr>
        <p:spPr/>
        <p:txBody>
          <a:bodyPr/>
          <a:lstStyle/>
          <a:p>
            <a:fld id="{C77216FE-2503-4122-B11A-71BD3782FAD4}" type="slidenum">
              <a:rPr lang="de-DE" smtClean="0"/>
              <a:t>‹Nr.›</a:t>
            </a:fld>
            <a:endParaRPr lang="de-DE"/>
          </a:p>
        </p:txBody>
      </p:sp>
      <p:sp>
        <p:nvSpPr>
          <p:cNvPr id="15" name="Textplatzhalter 14">
            <a:extLst>
              <a:ext uri="{FF2B5EF4-FFF2-40B4-BE49-F238E27FC236}">
                <a16:creationId xmlns:a16="http://schemas.microsoft.com/office/drawing/2014/main" id="{57B1C879-C907-4DEB-B8DC-3C02491381A7}"/>
              </a:ext>
            </a:extLst>
          </p:cNvPr>
          <p:cNvSpPr>
            <a:spLocks noGrp="1"/>
          </p:cNvSpPr>
          <p:nvPr>
            <p:ph type="body" sz="quarter" idx="13" hasCustomPrompt="1"/>
          </p:nvPr>
        </p:nvSpPr>
        <p:spPr>
          <a:xfrm>
            <a:off x="864394" y="2145647"/>
            <a:ext cx="4895850" cy="207749"/>
          </a:xfrm>
        </p:spPr>
        <p:txBody>
          <a:bodyPr wrap="square" lIns="0" tIns="0" rIns="0" bIns="0">
            <a:spAutoFit/>
          </a:bodyPr>
          <a:lstStyle>
            <a:lvl1pPr marL="0" indent="0">
              <a:buNone/>
              <a:defRPr sz="1500">
                <a:latin typeface="Franklin Gothic Book" panose="020B0503020102020204" pitchFamily="34" charset="0"/>
              </a:defRPr>
            </a:lvl1pPr>
            <a:lvl2pPr marL="342900" indent="0">
              <a:buNone/>
              <a:defRPr>
                <a:latin typeface="+mn-lt"/>
              </a:defRPr>
            </a:lvl2pPr>
            <a:lvl3pPr marL="685800" indent="0">
              <a:buNone/>
              <a:defRPr>
                <a:latin typeface="+mn-lt"/>
              </a:defRPr>
            </a:lvl3pPr>
            <a:lvl4pPr marL="1028700" indent="0">
              <a:buNone/>
              <a:defRPr>
                <a:latin typeface="+mn-lt"/>
              </a:defRPr>
            </a:lvl4pPr>
            <a:lvl5pPr marL="1371600" indent="0">
              <a:buNone/>
              <a:defRPr>
                <a:latin typeface="+mn-lt"/>
              </a:defRPr>
            </a:lvl5pPr>
          </a:lstStyle>
          <a:p>
            <a:pPr lvl="0"/>
            <a:r>
              <a:rPr lang="de-DE"/>
              <a:t>Titel Vorname Zuname</a:t>
            </a:r>
          </a:p>
        </p:txBody>
      </p:sp>
      <p:sp>
        <p:nvSpPr>
          <p:cNvPr id="17" name="Textplatzhalter 16">
            <a:extLst>
              <a:ext uri="{FF2B5EF4-FFF2-40B4-BE49-F238E27FC236}">
                <a16:creationId xmlns:a16="http://schemas.microsoft.com/office/drawing/2014/main" id="{F827E222-72C9-45B6-9E59-14172BEDC7EA}"/>
              </a:ext>
            </a:extLst>
          </p:cNvPr>
          <p:cNvSpPr>
            <a:spLocks noGrp="1"/>
          </p:cNvSpPr>
          <p:nvPr>
            <p:ph type="body" sz="quarter" idx="14" hasCustomPrompt="1"/>
          </p:nvPr>
        </p:nvSpPr>
        <p:spPr>
          <a:xfrm>
            <a:off x="864394" y="2563813"/>
            <a:ext cx="9792494" cy="1231106"/>
          </a:xfrm>
        </p:spPr>
        <p:txBody>
          <a:bodyPr wrap="square" lIns="0" tIns="0" rIns="0" bIns="0">
            <a:spAutoFit/>
          </a:bodyPr>
          <a:lstStyle>
            <a:lvl1pPr marL="0" indent="0">
              <a:lnSpc>
                <a:spcPts val="3200"/>
              </a:lnSpc>
              <a:spcBef>
                <a:spcPts val="0"/>
              </a:spcBef>
              <a:buNone/>
              <a:defRPr sz="3000" cap="all" baseline="0">
                <a:latin typeface="Franklin Gothic Demi" panose="020B0703020102020204" pitchFamily="34" charset="0"/>
                <a:ea typeface="Roboto Black" panose="02000000000000000000" pitchFamily="2" charset="0"/>
              </a:defRPr>
            </a:lvl1pPr>
            <a:lvl2pPr marL="342900" indent="0">
              <a:buNone/>
              <a:defRPr/>
            </a:lvl2pPr>
            <a:lvl3pPr marL="685800" indent="0">
              <a:buNone/>
              <a:defRPr/>
            </a:lvl3pPr>
            <a:lvl4pPr marL="1028700" indent="0">
              <a:buNone/>
              <a:defRPr/>
            </a:lvl4pPr>
            <a:lvl5pPr marL="1371600" indent="0">
              <a:buNone/>
              <a:defRPr/>
            </a:lvl5pPr>
          </a:lstStyle>
          <a:p>
            <a:pPr lvl="0"/>
            <a:r>
              <a:rPr lang="de-DE"/>
              <a:t>TITEL DER PRÄSENTATION </a:t>
            </a:r>
          </a:p>
          <a:p>
            <a:pPr lvl="0"/>
            <a:r>
              <a:rPr lang="de-DE"/>
              <a:t>EIN- ODER </a:t>
            </a:r>
          </a:p>
          <a:p>
            <a:pPr lvl="0"/>
            <a:r>
              <a:rPr lang="de-DE"/>
              <a:t>ZWEI- ODER DREIZEILIG</a:t>
            </a:r>
          </a:p>
        </p:txBody>
      </p:sp>
      <p:sp>
        <p:nvSpPr>
          <p:cNvPr id="22" name="Textplatzhalter 14">
            <a:extLst>
              <a:ext uri="{FF2B5EF4-FFF2-40B4-BE49-F238E27FC236}">
                <a16:creationId xmlns:a16="http://schemas.microsoft.com/office/drawing/2014/main" id="{494C4FA1-5364-4C9E-9B35-9B5BD0AA0C0C}"/>
              </a:ext>
            </a:extLst>
          </p:cNvPr>
          <p:cNvSpPr>
            <a:spLocks noGrp="1"/>
          </p:cNvSpPr>
          <p:nvPr>
            <p:ph type="body" sz="quarter" idx="15" hasCustomPrompt="1"/>
          </p:nvPr>
        </p:nvSpPr>
        <p:spPr>
          <a:xfrm>
            <a:off x="864394" y="4248150"/>
            <a:ext cx="4895850" cy="218008"/>
          </a:xfrm>
        </p:spPr>
        <p:txBody>
          <a:bodyPr wrap="square" lIns="0" tIns="0" rIns="0" bIns="0" anchor="t">
            <a:spAutoFit/>
          </a:bodyPr>
          <a:lstStyle>
            <a:lvl1pPr marL="0" indent="0">
              <a:lnSpc>
                <a:spcPts val="1700"/>
              </a:lnSpc>
              <a:spcBef>
                <a:spcPts val="0"/>
              </a:spcBef>
              <a:buNone/>
              <a:defRPr sz="1500">
                <a:latin typeface="Franklin Gothic Book" panose="020B0503020102020204" pitchFamily="34" charset="0"/>
              </a:defRPr>
            </a:lvl1pPr>
            <a:lvl2pPr marL="342900" indent="0">
              <a:buNone/>
              <a:defRPr>
                <a:latin typeface="+mn-lt"/>
              </a:defRPr>
            </a:lvl2pPr>
            <a:lvl3pPr marL="685800" indent="0">
              <a:buNone/>
              <a:defRPr>
                <a:latin typeface="+mn-lt"/>
              </a:defRPr>
            </a:lvl3pPr>
            <a:lvl4pPr marL="1028700" indent="0">
              <a:buNone/>
              <a:defRPr>
                <a:latin typeface="+mn-lt"/>
              </a:defRPr>
            </a:lvl4pPr>
            <a:lvl5pPr marL="1371600" indent="0">
              <a:buNone/>
              <a:defRPr>
                <a:latin typeface="+mn-lt"/>
              </a:defRPr>
            </a:lvl5pPr>
          </a:lstStyle>
          <a:p>
            <a:pPr lvl="0"/>
            <a:r>
              <a:rPr lang="de-DE"/>
              <a:t>Subline der Präsentation ein- oder zweizeilig</a:t>
            </a:r>
          </a:p>
        </p:txBody>
      </p:sp>
      <p:pic>
        <p:nvPicPr>
          <p:cNvPr id="16" name="Grafik 15">
            <a:extLst>
              <a:ext uri="{FF2B5EF4-FFF2-40B4-BE49-F238E27FC236}">
                <a16:creationId xmlns:a16="http://schemas.microsoft.com/office/drawing/2014/main" id="{449E88B7-FD2D-4901-A2D0-DDA92989AF3D}"/>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7717695" y="863600"/>
            <a:ext cx="2939192" cy="436564"/>
          </a:xfrm>
          <a:prstGeom prst="rect">
            <a:avLst/>
          </a:prstGeom>
        </p:spPr>
      </p:pic>
      <p:pic>
        <p:nvPicPr>
          <p:cNvPr id="8" name="Grafik 7">
            <a:extLst>
              <a:ext uri="{FF2B5EF4-FFF2-40B4-BE49-F238E27FC236}">
                <a16:creationId xmlns:a16="http://schemas.microsoft.com/office/drawing/2014/main" id="{088FA986-F154-C9B4-AFF4-AC631D3F77EA}"/>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863601" y="431801"/>
            <a:ext cx="991852" cy="1271324"/>
          </a:xfrm>
          <a:prstGeom prst="rect">
            <a:avLst/>
          </a:prstGeom>
        </p:spPr>
      </p:pic>
    </p:spTree>
    <p:extLst>
      <p:ext uri="{BB962C8B-B14F-4D97-AF65-F5344CB8AC3E}">
        <p14:creationId xmlns:p14="http://schemas.microsoft.com/office/powerpoint/2010/main" val="173200282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7" orient="horz" pos="1346" userDrawn="1">
          <p15:clr>
            <a:srgbClr val="FBAE40"/>
          </p15:clr>
        </p15:guide>
        <p15:guide id="8" orient="horz" pos="544" userDrawn="1">
          <p15:clr>
            <a:srgbClr val="FBAE40"/>
          </p15:clr>
        </p15:guide>
        <p15:guide id="9" orient="horz" pos="2676" userDrawn="1">
          <p15:clr>
            <a:srgbClr val="FBAE40"/>
          </p15:clr>
        </p15:guide>
        <p15:guide id="10" orient="horz" pos="2948" userDrawn="1">
          <p15:clr>
            <a:srgbClr val="FBAE40"/>
          </p15:clr>
        </p15:guide>
        <p15:guide id="11" orient="horz" pos="2041" userDrawn="1">
          <p15:clr>
            <a:srgbClr val="FBAE40"/>
          </p15:clr>
        </p15:guide>
        <p15:guide id="12" orient="horz" pos="816"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9_Contenfolie_Bild_ganzeSeite_leer">
    <p:spTree>
      <p:nvGrpSpPr>
        <p:cNvPr id="1" name=""/>
        <p:cNvGrpSpPr/>
        <p:nvPr/>
      </p:nvGrpSpPr>
      <p:grpSpPr>
        <a:xfrm>
          <a:off x="0" y="0"/>
          <a:ext cx="0" cy="0"/>
          <a:chOff x="0" y="0"/>
          <a:chExt cx="0" cy="0"/>
        </a:xfrm>
      </p:grpSpPr>
      <p:sp>
        <p:nvSpPr>
          <p:cNvPr id="7" name="Inhaltsplatzhalter 12">
            <a:extLst>
              <a:ext uri="{FF2B5EF4-FFF2-40B4-BE49-F238E27FC236}">
                <a16:creationId xmlns:a16="http://schemas.microsoft.com/office/drawing/2014/main" id="{AC8BA930-9B26-4858-8DF7-34037F255AB5}"/>
              </a:ext>
            </a:extLst>
          </p:cNvPr>
          <p:cNvSpPr>
            <a:spLocks noGrp="1" noChangeAspect="1"/>
          </p:cNvSpPr>
          <p:nvPr>
            <p:ph sz="quarter" idx="15" hasCustomPrompt="1"/>
          </p:nvPr>
        </p:nvSpPr>
        <p:spPr>
          <a:xfrm>
            <a:off x="0" y="-1"/>
            <a:ext cx="11520488" cy="6480175"/>
          </a:xfrm>
        </p:spPr>
        <p:txBody>
          <a:bodyPr lIns="0" tIns="0" rIns="0" bIns="0" anchor="ctr">
            <a:noAutofit/>
          </a:bodyPr>
          <a:lstStyle>
            <a:lvl1pPr marL="0" indent="0" algn="ctr">
              <a:lnSpc>
                <a:spcPts val="2400"/>
              </a:lnSpc>
              <a:spcBef>
                <a:spcPts val="0"/>
              </a:spcBef>
              <a:buNone/>
              <a:defRPr sz="2200">
                <a:latin typeface="Franklin Gothic Book" panose="020B0503020102020204" pitchFamily="34" charset="0"/>
              </a:defRPr>
            </a:lvl1pPr>
            <a:lvl2pPr marL="342900" indent="0">
              <a:buNone/>
              <a:defRPr sz="2200">
                <a:latin typeface="+mj-lt"/>
              </a:defRPr>
            </a:lvl2pPr>
            <a:lvl3pPr marL="685800" indent="0">
              <a:buNone/>
              <a:defRPr sz="2200">
                <a:latin typeface="+mj-lt"/>
              </a:defRPr>
            </a:lvl3pPr>
            <a:lvl4pPr marL="1028700" indent="0">
              <a:buNone/>
              <a:defRPr sz="2200">
                <a:latin typeface="+mj-lt"/>
              </a:defRPr>
            </a:lvl4pPr>
            <a:lvl5pPr marL="1371600" indent="0">
              <a:buNone/>
              <a:defRPr sz="2200">
                <a:latin typeface="+mj-lt"/>
              </a:defRPr>
            </a:lvl5pPr>
          </a:lstStyle>
          <a:p>
            <a:pPr lvl="0"/>
            <a:r>
              <a:rPr lang="de-DE"/>
              <a:t>Text/Bild/Grafik</a:t>
            </a:r>
          </a:p>
          <a:p>
            <a:pPr lvl="0"/>
            <a:r>
              <a:rPr lang="de-DE"/>
              <a:t>vollflächig</a:t>
            </a:r>
          </a:p>
        </p:txBody>
      </p:sp>
      <p:sp>
        <p:nvSpPr>
          <p:cNvPr id="4" name="Date Placeholder 3"/>
          <p:cNvSpPr>
            <a:spLocks noGrp="1"/>
          </p:cNvSpPr>
          <p:nvPr>
            <p:ph type="dt" sz="half" idx="10"/>
          </p:nvPr>
        </p:nvSpPr>
        <p:spPr/>
        <p:txBody>
          <a:bodyPr/>
          <a:lstStyle/>
          <a:p>
            <a:fld id="{4A67ACC4-1C6A-45E1-8D12-0EB1BD92E3B4}" type="datetime1">
              <a:rPr lang="de-DE" smtClean="0"/>
              <a:t>25.06.2025</a:t>
            </a:fld>
            <a:endParaRPr lang="de-DE"/>
          </a:p>
        </p:txBody>
      </p:sp>
      <p:pic>
        <p:nvPicPr>
          <p:cNvPr id="2" name="Grafik 1">
            <a:extLst>
              <a:ext uri="{FF2B5EF4-FFF2-40B4-BE49-F238E27FC236}">
                <a16:creationId xmlns:a16="http://schemas.microsoft.com/office/drawing/2014/main" id="{FCC88DB8-3B57-1B2A-BDA3-AD4054E6A7D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25192" y="431801"/>
            <a:ext cx="570736" cy="731551"/>
          </a:xfrm>
          <a:prstGeom prst="rect">
            <a:avLst/>
          </a:prstGeom>
        </p:spPr>
      </p:pic>
    </p:spTree>
    <p:extLst>
      <p:ext uri="{BB962C8B-B14F-4D97-AF65-F5344CB8AC3E}">
        <p14:creationId xmlns:p14="http://schemas.microsoft.com/office/powerpoint/2010/main" val="31181209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_Zwischenfolie">
    <p:bg>
      <p:bgPr>
        <a:solidFill>
          <a:schemeClr val="accent5"/>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62F0A36-CACA-4682-93A3-B4A7E0A8F7A2}" type="datetime1">
              <a:rPr lang="de-DE" smtClean="0"/>
              <a:t>25.06.2025</a:t>
            </a:fld>
            <a:endParaRPr lang="de-DE"/>
          </a:p>
        </p:txBody>
      </p:sp>
      <p:sp>
        <p:nvSpPr>
          <p:cNvPr id="5" name="Footer Placeholder 4"/>
          <p:cNvSpPr>
            <a:spLocks noGrp="1"/>
          </p:cNvSpPr>
          <p:nvPr>
            <p:ph type="ftr" sz="quarter" idx="11"/>
          </p:nvPr>
        </p:nvSpPr>
        <p:spPr/>
        <p:txBody>
          <a:bodyPr/>
          <a:lstStyle>
            <a:lvl1pPr>
              <a:defRPr>
                <a:solidFill>
                  <a:schemeClr val="bg1"/>
                </a:solidFill>
              </a:defRPr>
            </a:lvl1pPr>
          </a:lstStyle>
          <a:p>
            <a:r>
              <a:rPr lang="de-DE"/>
              <a:t>Titel der Präsentation</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C77216FE-2503-4122-B11A-71BD3782FAD4}" type="slidenum">
              <a:rPr lang="de-DE" smtClean="0"/>
              <a:pPr/>
              <a:t>‹Nr.›</a:t>
            </a:fld>
            <a:endParaRPr lang="de-DE"/>
          </a:p>
        </p:txBody>
      </p:sp>
      <p:cxnSp>
        <p:nvCxnSpPr>
          <p:cNvPr id="10" name="Gerader Verbinder 9">
            <a:extLst>
              <a:ext uri="{FF2B5EF4-FFF2-40B4-BE49-F238E27FC236}">
                <a16:creationId xmlns:a16="http://schemas.microsoft.com/office/drawing/2014/main" id="{4864F756-55D4-4941-8D2B-1EC490E9DAB0}"/>
              </a:ext>
            </a:extLst>
          </p:cNvPr>
          <p:cNvCxnSpPr>
            <a:cxnSpLocks/>
          </p:cNvCxnSpPr>
          <p:nvPr userDrawn="1"/>
        </p:nvCxnSpPr>
        <p:spPr>
          <a:xfrm>
            <a:off x="431800" y="5832475"/>
            <a:ext cx="1065688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platzhalter 16">
            <a:extLst>
              <a:ext uri="{FF2B5EF4-FFF2-40B4-BE49-F238E27FC236}">
                <a16:creationId xmlns:a16="http://schemas.microsoft.com/office/drawing/2014/main" id="{128ED00E-66ED-4BCE-BE6B-03CF12F0618C}"/>
              </a:ext>
            </a:extLst>
          </p:cNvPr>
          <p:cNvSpPr>
            <a:spLocks noGrp="1" noChangeAspect="1"/>
          </p:cNvSpPr>
          <p:nvPr>
            <p:ph type="body" sz="quarter" idx="14" hasCustomPrompt="1"/>
          </p:nvPr>
        </p:nvSpPr>
        <p:spPr>
          <a:xfrm>
            <a:off x="431799" y="431800"/>
            <a:ext cx="10656887" cy="5183188"/>
          </a:xfrm>
        </p:spPr>
        <p:txBody>
          <a:bodyPr wrap="square" lIns="0" tIns="0" rIns="0" bIns="0" anchor="ctr">
            <a:noAutofit/>
          </a:bodyPr>
          <a:lstStyle>
            <a:lvl1pPr marL="0" indent="0" algn="ctr">
              <a:lnSpc>
                <a:spcPts val="3200"/>
              </a:lnSpc>
              <a:spcBef>
                <a:spcPts val="0"/>
              </a:spcBef>
              <a:buNone/>
              <a:defRPr sz="3000" cap="all" baseline="0">
                <a:solidFill>
                  <a:schemeClr val="bg1"/>
                </a:solidFill>
                <a:latin typeface="Franklin Gothic Demi" panose="020B0703020102020204" pitchFamily="34" charset="0"/>
                <a:ea typeface="Roboto Black" panose="02000000000000000000" pitchFamily="2" charset="0"/>
              </a:defRPr>
            </a:lvl1pPr>
            <a:lvl2pPr marL="342900" indent="0">
              <a:buNone/>
              <a:defRPr/>
            </a:lvl2pPr>
            <a:lvl3pPr marL="685800" indent="0">
              <a:buNone/>
              <a:defRPr/>
            </a:lvl3pPr>
            <a:lvl4pPr marL="1028700" indent="0">
              <a:buNone/>
              <a:defRPr/>
            </a:lvl4pPr>
            <a:lvl5pPr marL="1371600" indent="0">
              <a:buNone/>
              <a:defRPr/>
            </a:lvl5pPr>
          </a:lstStyle>
          <a:p>
            <a:pPr lvl="0"/>
            <a:r>
              <a:rPr lang="de-DE"/>
              <a:t>HEADLINE FÜR ZWISCHENFOLIE</a:t>
            </a:r>
          </a:p>
        </p:txBody>
      </p:sp>
      <p:sp>
        <p:nvSpPr>
          <p:cNvPr id="2" name="Rechteck 1">
            <a:extLst>
              <a:ext uri="{FF2B5EF4-FFF2-40B4-BE49-F238E27FC236}">
                <a16:creationId xmlns:a16="http://schemas.microsoft.com/office/drawing/2014/main" id="{2D858D9B-008E-4589-B988-2B913A44CADE}"/>
              </a:ext>
            </a:extLst>
          </p:cNvPr>
          <p:cNvSpPr/>
          <p:nvPr userDrawn="1"/>
        </p:nvSpPr>
        <p:spPr>
          <a:xfrm>
            <a:off x="9048750" y="5943600"/>
            <a:ext cx="2471738" cy="53653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 name="Grafik 7">
            <a:extLst>
              <a:ext uri="{FF2B5EF4-FFF2-40B4-BE49-F238E27FC236}">
                <a16:creationId xmlns:a16="http://schemas.microsoft.com/office/drawing/2014/main" id="{0C02F298-EEBA-4643-936D-4B7480E979A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9310691" y="6000187"/>
            <a:ext cx="1777994" cy="264089"/>
          </a:xfrm>
          <a:prstGeom prst="rect">
            <a:avLst/>
          </a:prstGeom>
        </p:spPr>
      </p:pic>
      <p:pic>
        <p:nvPicPr>
          <p:cNvPr id="3" name="Grafik 2">
            <a:extLst>
              <a:ext uri="{FF2B5EF4-FFF2-40B4-BE49-F238E27FC236}">
                <a16:creationId xmlns:a16="http://schemas.microsoft.com/office/drawing/2014/main" id="{F4CAB4A0-4E50-3BB5-6A75-69FCE229D8F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525192" y="431801"/>
            <a:ext cx="570736" cy="731551"/>
          </a:xfrm>
          <a:prstGeom prst="rect">
            <a:avLst/>
          </a:prstGeom>
        </p:spPr>
      </p:pic>
    </p:spTree>
    <p:extLst>
      <p:ext uri="{BB962C8B-B14F-4D97-AF65-F5344CB8AC3E}">
        <p14:creationId xmlns:p14="http://schemas.microsoft.com/office/powerpoint/2010/main" val="15239014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1_Endfolie">
    <p:bg>
      <p:bgPr>
        <a:solidFill>
          <a:schemeClr val="accent1"/>
        </a:solidFill>
        <a:effectLst/>
      </p:bgPr>
    </p:bg>
    <p:spTree>
      <p:nvGrpSpPr>
        <p:cNvPr id="1" name=""/>
        <p:cNvGrpSpPr/>
        <p:nvPr/>
      </p:nvGrpSpPr>
      <p:grpSpPr>
        <a:xfrm>
          <a:off x="0" y="0"/>
          <a:ext cx="0" cy="0"/>
          <a:chOff x="0" y="0"/>
          <a:chExt cx="0" cy="0"/>
        </a:xfrm>
      </p:grpSpPr>
      <p:sp>
        <p:nvSpPr>
          <p:cNvPr id="8" name="Textplatzhalter 16">
            <a:extLst>
              <a:ext uri="{FF2B5EF4-FFF2-40B4-BE49-F238E27FC236}">
                <a16:creationId xmlns:a16="http://schemas.microsoft.com/office/drawing/2014/main" id="{2AC16609-5077-412B-B545-53E468B514E4}"/>
              </a:ext>
            </a:extLst>
          </p:cNvPr>
          <p:cNvSpPr>
            <a:spLocks noGrp="1"/>
          </p:cNvSpPr>
          <p:nvPr>
            <p:ph type="body" sz="quarter" idx="14" hasCustomPrompt="1"/>
          </p:nvPr>
        </p:nvSpPr>
        <p:spPr>
          <a:xfrm>
            <a:off x="864394" y="2528643"/>
            <a:ext cx="6194432" cy="820738"/>
          </a:xfrm>
        </p:spPr>
        <p:txBody>
          <a:bodyPr wrap="square" lIns="0" tIns="0" rIns="0" bIns="0">
            <a:spAutoFit/>
          </a:bodyPr>
          <a:lstStyle>
            <a:lvl1pPr marL="0" indent="0">
              <a:lnSpc>
                <a:spcPts val="3200"/>
              </a:lnSpc>
              <a:spcBef>
                <a:spcPts val="0"/>
              </a:spcBef>
              <a:buNone/>
              <a:defRPr sz="3000" cap="all" baseline="0">
                <a:solidFill>
                  <a:schemeClr val="bg1"/>
                </a:solidFill>
                <a:latin typeface="Franklin Gothic Demi" panose="020B0703020102020204" pitchFamily="34" charset="0"/>
                <a:ea typeface="Roboto Black" panose="02000000000000000000" pitchFamily="2" charset="0"/>
              </a:defRPr>
            </a:lvl1pPr>
            <a:lvl2pPr marL="342900" indent="0">
              <a:buNone/>
              <a:defRPr/>
            </a:lvl2pPr>
            <a:lvl3pPr marL="685800" indent="0">
              <a:buNone/>
              <a:defRPr/>
            </a:lvl3pPr>
            <a:lvl4pPr marL="1028700" indent="0">
              <a:buNone/>
              <a:defRPr/>
            </a:lvl4pPr>
            <a:lvl5pPr marL="1371600" indent="0">
              <a:buNone/>
              <a:defRPr/>
            </a:lvl5pPr>
          </a:lstStyle>
          <a:p>
            <a:pPr lvl="0"/>
            <a:r>
              <a:rPr lang="de-DE"/>
              <a:t>VIELEN DANK FÜR IHRE AUFMERKSAMKEIT.</a:t>
            </a:r>
          </a:p>
        </p:txBody>
      </p:sp>
      <p:sp>
        <p:nvSpPr>
          <p:cNvPr id="9" name="Textplatzhalter 16">
            <a:extLst>
              <a:ext uri="{FF2B5EF4-FFF2-40B4-BE49-F238E27FC236}">
                <a16:creationId xmlns:a16="http://schemas.microsoft.com/office/drawing/2014/main" id="{10405EE7-13C5-45D1-87E0-839AD7B7401E}"/>
              </a:ext>
            </a:extLst>
          </p:cNvPr>
          <p:cNvSpPr>
            <a:spLocks noGrp="1" noChangeAspect="1"/>
          </p:cNvSpPr>
          <p:nvPr>
            <p:ph type="body" sz="quarter" idx="15" hasCustomPrompt="1"/>
          </p:nvPr>
        </p:nvSpPr>
        <p:spPr>
          <a:xfrm>
            <a:off x="863599" y="4398464"/>
            <a:ext cx="4895851" cy="1216524"/>
          </a:xfrm>
        </p:spPr>
        <p:txBody>
          <a:bodyPr wrap="square" lIns="0" tIns="0" rIns="0" bIns="0" anchor="b">
            <a:noAutofit/>
          </a:bodyPr>
          <a:lstStyle>
            <a:lvl1pPr marL="0" indent="0">
              <a:lnSpc>
                <a:spcPts val="1700"/>
              </a:lnSpc>
              <a:spcBef>
                <a:spcPts val="0"/>
              </a:spcBef>
              <a:buNone/>
              <a:defRPr sz="1500">
                <a:solidFill>
                  <a:schemeClr val="bg1"/>
                </a:solidFill>
                <a:latin typeface="Franklin Gothic Book" panose="020B0503020102020204" pitchFamily="34" charset="0"/>
                <a:ea typeface="Roboto Black" panose="02000000000000000000" pitchFamily="2" charset="0"/>
              </a:defRPr>
            </a:lvl1pPr>
            <a:lvl2pPr marL="342900" indent="0">
              <a:buNone/>
              <a:defRPr/>
            </a:lvl2pPr>
            <a:lvl3pPr marL="685800" indent="0">
              <a:buNone/>
              <a:defRPr/>
            </a:lvl3pPr>
            <a:lvl4pPr marL="1028700" indent="0">
              <a:buNone/>
              <a:defRPr/>
            </a:lvl4pPr>
            <a:lvl5pPr marL="1371600" indent="0">
              <a:buNone/>
              <a:defRPr/>
            </a:lvl5pPr>
          </a:lstStyle>
          <a:p>
            <a:pPr lvl="0"/>
            <a:r>
              <a:rPr lang="de-DE"/>
              <a:t>Titel Vorname Nachname</a:t>
            </a:r>
          </a:p>
          <a:p>
            <a:pPr lvl="0"/>
            <a:r>
              <a:rPr lang="de-DE"/>
              <a:t>ISF München</a:t>
            </a:r>
          </a:p>
          <a:p>
            <a:pPr lvl="0"/>
            <a:r>
              <a:rPr lang="de-DE"/>
              <a:t>Jakob-Klar-Straße 9, 80796 München</a:t>
            </a:r>
          </a:p>
          <a:p>
            <a:pPr lvl="0"/>
            <a:r>
              <a:rPr lang="de-DE"/>
              <a:t>+49 (0)89 272921-0</a:t>
            </a:r>
          </a:p>
          <a:p>
            <a:pPr lvl="0"/>
            <a:r>
              <a:rPr lang="de-DE"/>
              <a:t>E-Mail Adresse</a:t>
            </a:r>
          </a:p>
        </p:txBody>
      </p:sp>
      <p:pic>
        <p:nvPicPr>
          <p:cNvPr id="10" name="Grafik 9">
            <a:extLst>
              <a:ext uri="{FF2B5EF4-FFF2-40B4-BE49-F238E27FC236}">
                <a16:creationId xmlns:a16="http://schemas.microsoft.com/office/drawing/2014/main" id="{B63E6B9A-5A0A-4E7C-A495-DDB5A8E5F4A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7717695" y="863600"/>
            <a:ext cx="2939192" cy="436564"/>
          </a:xfrm>
          <a:prstGeom prst="rect">
            <a:avLst/>
          </a:prstGeom>
        </p:spPr>
      </p:pic>
      <p:sp>
        <p:nvSpPr>
          <p:cNvPr id="2" name="Rechteck 1">
            <a:extLst>
              <a:ext uri="{FF2B5EF4-FFF2-40B4-BE49-F238E27FC236}">
                <a16:creationId xmlns:a16="http://schemas.microsoft.com/office/drawing/2014/main" id="{48546827-DAE5-4689-BF3B-C404A53E02A2}"/>
              </a:ext>
            </a:extLst>
          </p:cNvPr>
          <p:cNvSpPr/>
          <p:nvPr userDrawn="1"/>
        </p:nvSpPr>
        <p:spPr>
          <a:xfrm>
            <a:off x="9067800" y="5614988"/>
            <a:ext cx="2452688" cy="8651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02D337DB-C46F-927E-88F2-0C88DDF7F7A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63601" y="431801"/>
            <a:ext cx="991852" cy="1271324"/>
          </a:xfrm>
          <a:prstGeom prst="rect">
            <a:avLst/>
          </a:prstGeom>
        </p:spPr>
      </p:pic>
    </p:spTree>
    <p:extLst>
      <p:ext uri="{BB962C8B-B14F-4D97-AF65-F5344CB8AC3E}">
        <p14:creationId xmlns:p14="http://schemas.microsoft.com/office/powerpoint/2010/main" val="1885833312"/>
      </p:ext>
    </p:extLst>
  </p:cSld>
  <p:clrMapOvr>
    <a:masterClrMapping/>
  </p:clrMapOvr>
  <p:hf sldNum="0" hdr="0" ftr="0" dt="0"/>
  <p:extLst>
    <p:ext uri="{DCECCB84-F9BA-43D5-87BE-67443E8EF086}">
      <p15:sldGuideLst xmlns:p15="http://schemas.microsoft.com/office/powerpoint/2012/main">
        <p15:guide id="1" orient="horz" pos="544" userDrawn="1">
          <p15:clr>
            <a:srgbClr val="FBAE40"/>
          </p15:clr>
        </p15:guide>
        <p15:guide id="2" orient="horz" pos="82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ontenfolie_TextA_1spalti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431799" y="6048375"/>
            <a:ext cx="4774273" cy="247215"/>
          </a:xfrm>
        </p:spPr>
        <p:txBody>
          <a:bodyPr anchor="b"/>
          <a:lstStyle>
            <a:lvl1pPr>
              <a:lnSpc>
                <a:spcPts val="1000"/>
              </a:lnSpc>
              <a:defRPr/>
            </a:lvl1pPr>
          </a:lstStyle>
          <a:p>
            <a:r>
              <a:rPr lang="de-DE"/>
              <a:t>Titel der Präsentation</a:t>
            </a:r>
          </a:p>
        </p:txBody>
      </p:sp>
      <p:sp>
        <p:nvSpPr>
          <p:cNvPr id="6" name="Slide Number Placeholder 5"/>
          <p:cNvSpPr>
            <a:spLocks noGrp="1"/>
          </p:cNvSpPr>
          <p:nvPr>
            <p:ph type="sldNum" sz="quarter" idx="12"/>
          </p:nvPr>
        </p:nvSpPr>
        <p:spPr>
          <a:xfrm>
            <a:off x="5327650" y="6082554"/>
            <a:ext cx="865188" cy="230832"/>
          </a:xfrm>
        </p:spPr>
        <p:txBody>
          <a:bodyPr wrap="square" lIns="0" tIns="0" rIns="0" bIns="0">
            <a:spAutoFit/>
          </a:bodyPr>
          <a:lstStyle>
            <a:lvl1pPr>
              <a:defRPr sz="1500"/>
            </a:lvl1pPr>
          </a:lstStyle>
          <a:p>
            <a:fld id="{C77216FE-2503-4122-B11A-71BD3782FAD4}" type="slidenum">
              <a:rPr lang="de-DE" smtClean="0"/>
              <a:pPr/>
              <a:t>‹Nr.›</a:t>
            </a:fld>
            <a:endParaRPr lang="de-DE"/>
          </a:p>
        </p:txBody>
      </p:sp>
      <p:grpSp>
        <p:nvGrpSpPr>
          <p:cNvPr id="18" name="Gruppieren 17">
            <a:extLst>
              <a:ext uri="{FF2B5EF4-FFF2-40B4-BE49-F238E27FC236}">
                <a16:creationId xmlns:a16="http://schemas.microsoft.com/office/drawing/2014/main" id="{7EDF8F63-81ED-4827-A6EC-6FD59252BBC2}"/>
              </a:ext>
            </a:extLst>
          </p:cNvPr>
          <p:cNvGrpSpPr/>
          <p:nvPr userDrawn="1"/>
        </p:nvGrpSpPr>
        <p:grpSpPr>
          <a:xfrm>
            <a:off x="431800" y="431800"/>
            <a:ext cx="518400" cy="515938"/>
            <a:chOff x="4166245" y="431800"/>
            <a:chExt cx="518400" cy="515938"/>
          </a:xfrm>
        </p:grpSpPr>
        <p:sp>
          <p:nvSpPr>
            <p:cNvPr id="15" name="Rechteck 14">
              <a:extLst>
                <a:ext uri="{FF2B5EF4-FFF2-40B4-BE49-F238E27FC236}">
                  <a16:creationId xmlns:a16="http://schemas.microsoft.com/office/drawing/2014/main" id="{5E068D80-9656-400F-B0C5-057938D345E7}"/>
                </a:ext>
              </a:extLst>
            </p:cNvPr>
            <p:cNvSpPr/>
            <p:nvPr userDrawn="1"/>
          </p:nvSpPr>
          <p:spPr>
            <a:xfrm>
              <a:off x="4166245" y="431800"/>
              <a:ext cx="518400" cy="13249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Rechteck 15">
              <a:extLst>
                <a:ext uri="{FF2B5EF4-FFF2-40B4-BE49-F238E27FC236}">
                  <a16:creationId xmlns:a16="http://schemas.microsoft.com/office/drawing/2014/main" id="{4E25FEC8-9DF6-48FA-8045-C69E6401B7B5}"/>
                </a:ext>
              </a:extLst>
            </p:cNvPr>
            <p:cNvSpPr/>
            <p:nvPr userDrawn="1"/>
          </p:nvSpPr>
          <p:spPr>
            <a:xfrm>
              <a:off x="4166245" y="624753"/>
              <a:ext cx="518400" cy="13249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Rechteck 16">
              <a:extLst>
                <a:ext uri="{FF2B5EF4-FFF2-40B4-BE49-F238E27FC236}">
                  <a16:creationId xmlns:a16="http://schemas.microsoft.com/office/drawing/2014/main" id="{75934F85-1495-48E5-A56E-B6E1D4317FD7}"/>
                </a:ext>
              </a:extLst>
            </p:cNvPr>
            <p:cNvSpPr/>
            <p:nvPr userDrawn="1"/>
          </p:nvSpPr>
          <p:spPr>
            <a:xfrm>
              <a:off x="4166245" y="815246"/>
              <a:ext cx="518400" cy="1324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cxnSp>
        <p:nvCxnSpPr>
          <p:cNvPr id="22" name="Gerader Verbinder 21">
            <a:extLst>
              <a:ext uri="{FF2B5EF4-FFF2-40B4-BE49-F238E27FC236}">
                <a16:creationId xmlns:a16="http://schemas.microsoft.com/office/drawing/2014/main" id="{A60D1BBF-1FAF-4987-933E-0FCA1F3D4E9C}"/>
              </a:ext>
            </a:extLst>
          </p:cNvPr>
          <p:cNvCxnSpPr>
            <a:cxnSpLocks/>
          </p:cNvCxnSpPr>
          <p:nvPr userDrawn="1"/>
        </p:nvCxnSpPr>
        <p:spPr>
          <a:xfrm>
            <a:off x="431800" y="5832475"/>
            <a:ext cx="10656888"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7" name="Textplatzhalter 16">
            <a:extLst>
              <a:ext uri="{FF2B5EF4-FFF2-40B4-BE49-F238E27FC236}">
                <a16:creationId xmlns:a16="http://schemas.microsoft.com/office/drawing/2014/main" id="{7C26077D-0133-46CE-9701-A460946DAC32}"/>
              </a:ext>
            </a:extLst>
          </p:cNvPr>
          <p:cNvSpPr>
            <a:spLocks noGrp="1" noChangeAspect="1"/>
          </p:cNvSpPr>
          <p:nvPr>
            <p:ph type="body" sz="quarter" idx="14" hasCustomPrompt="1"/>
          </p:nvPr>
        </p:nvSpPr>
        <p:spPr>
          <a:xfrm>
            <a:off x="431799" y="1384300"/>
            <a:ext cx="10656887" cy="4230688"/>
          </a:xfrm>
        </p:spPr>
        <p:txBody>
          <a:bodyPr wrap="square" lIns="0" tIns="0" rIns="0" bIns="0">
            <a:noAutofit/>
          </a:bodyPr>
          <a:lstStyle>
            <a:lvl1pPr marL="0" indent="0">
              <a:lnSpc>
                <a:spcPts val="2400"/>
              </a:lnSpc>
              <a:spcBef>
                <a:spcPts val="0"/>
              </a:spcBef>
              <a:buNone/>
              <a:defRPr sz="2200">
                <a:latin typeface="Franklin Gothic Book" panose="020B0503020102020204" pitchFamily="34" charset="0"/>
                <a:ea typeface="Roboto Black" panose="02000000000000000000" pitchFamily="2" charset="0"/>
              </a:defRPr>
            </a:lvl1pPr>
            <a:lvl2pPr marL="342900" indent="0">
              <a:buNone/>
              <a:defRPr/>
            </a:lvl2pPr>
            <a:lvl3pPr marL="685800" indent="0">
              <a:buNone/>
              <a:defRPr/>
            </a:lvl3pPr>
            <a:lvl4pPr marL="1028700" indent="0">
              <a:buNone/>
              <a:defRPr/>
            </a:lvl4pPr>
            <a:lvl5pPr marL="1371600" indent="0">
              <a:buNone/>
              <a:defRPr/>
            </a:lvl5pPr>
          </a:lstStyle>
          <a:p>
            <a:pPr lvl="0"/>
            <a:r>
              <a:rPr lang="de-DE"/>
              <a:t>Mastertextformat 1 bearbeiten</a:t>
            </a:r>
          </a:p>
        </p:txBody>
      </p:sp>
      <p:sp>
        <p:nvSpPr>
          <p:cNvPr id="3" name="Textplatzhalter 2">
            <a:extLst>
              <a:ext uri="{FF2B5EF4-FFF2-40B4-BE49-F238E27FC236}">
                <a16:creationId xmlns:a16="http://schemas.microsoft.com/office/drawing/2014/main" id="{031C0AA5-0A8C-46DD-898E-5C7C0E461385}"/>
              </a:ext>
            </a:extLst>
          </p:cNvPr>
          <p:cNvSpPr>
            <a:spLocks noGrp="1" noChangeAspect="1"/>
          </p:cNvSpPr>
          <p:nvPr>
            <p:ph type="body" sz="quarter" idx="15" hasCustomPrompt="1"/>
          </p:nvPr>
        </p:nvSpPr>
        <p:spPr>
          <a:xfrm>
            <a:off x="1005877" y="415327"/>
            <a:ext cx="10082809" cy="615553"/>
          </a:xfrm>
        </p:spPr>
        <p:txBody>
          <a:bodyPr wrap="square" lIns="0" tIns="0" rIns="0" bIns="0" anchor="b" anchorCtr="0">
            <a:noAutofit/>
          </a:bodyPr>
          <a:lstStyle>
            <a:lvl1pPr marL="0" indent="0">
              <a:lnSpc>
                <a:spcPts val="2500"/>
              </a:lnSpc>
              <a:spcBef>
                <a:spcPts val="0"/>
              </a:spcBef>
              <a:buNone/>
              <a:defRPr sz="2400" cap="all" baseline="0">
                <a:solidFill>
                  <a:schemeClr val="accent1"/>
                </a:solidFill>
                <a:latin typeface="Franklin Gothic Demi" panose="020B0703020102020204" pitchFamily="34" charset="0"/>
                <a:ea typeface="Roboto Black" panose="02000000000000000000" pitchFamily="2" charset="0"/>
              </a:defRPr>
            </a:lvl1pPr>
            <a:lvl2pPr marL="342900" indent="0">
              <a:buNone/>
              <a:defRPr sz="2400"/>
            </a:lvl2pPr>
            <a:lvl3pPr marL="685800" indent="0">
              <a:buNone/>
              <a:defRPr sz="2400"/>
            </a:lvl3pPr>
            <a:lvl4pPr marL="1028700" indent="0">
              <a:buNone/>
              <a:defRPr sz="2400"/>
            </a:lvl4pPr>
            <a:lvl5pPr marL="1371600" indent="0">
              <a:buNone/>
              <a:defRPr sz="2400"/>
            </a:lvl5pPr>
          </a:lstStyle>
          <a:p>
            <a:pPr lvl="0"/>
            <a:r>
              <a:rPr lang="de-DE"/>
              <a:t>HEADLINE</a:t>
            </a:r>
            <a:br>
              <a:rPr lang="de-DE"/>
            </a:br>
            <a:r>
              <a:rPr lang="de-DE"/>
              <a:t>EIN- ODER ZWEIZEILIG</a:t>
            </a:r>
          </a:p>
        </p:txBody>
      </p:sp>
      <p:pic>
        <p:nvPicPr>
          <p:cNvPr id="2" name="Grafik 1">
            <a:extLst>
              <a:ext uri="{FF2B5EF4-FFF2-40B4-BE49-F238E27FC236}">
                <a16:creationId xmlns:a16="http://schemas.microsoft.com/office/drawing/2014/main" id="{FAB5EF6D-D96B-3F7B-36DF-C08739FB334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25192" y="431801"/>
            <a:ext cx="570736" cy="731551"/>
          </a:xfrm>
          <a:prstGeom prst="rect">
            <a:avLst/>
          </a:prstGeom>
        </p:spPr>
      </p:pic>
    </p:spTree>
    <p:extLst>
      <p:ext uri="{BB962C8B-B14F-4D97-AF65-F5344CB8AC3E}">
        <p14:creationId xmlns:p14="http://schemas.microsoft.com/office/powerpoint/2010/main" val="3557740656"/>
      </p:ext>
    </p:extLst>
  </p:cSld>
  <p:clrMapOvr>
    <a:masterClrMapping/>
  </p:clrMapOvr>
  <p:extLst>
    <p:ext uri="{DCECCB84-F9BA-43D5-87BE-67443E8EF086}">
      <p15:sldGuideLst xmlns:p15="http://schemas.microsoft.com/office/powerpoint/2012/main">
        <p15:guide id="1" orient="horz" pos="3674" userDrawn="1">
          <p15:clr>
            <a:srgbClr val="FBAE40"/>
          </p15:clr>
        </p15:guide>
        <p15:guide id="2" orient="horz" pos="733"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ontenfolie_TextA_2spaltig">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63C7F1A3-0089-405F-8C1B-7BBD4981FB62}" type="datetime1">
              <a:rPr lang="de-DE" smtClean="0"/>
              <a:t>25.06.2025</a:t>
            </a:fld>
            <a:endParaRPr lang="de-DE"/>
          </a:p>
        </p:txBody>
      </p:sp>
      <p:sp>
        <p:nvSpPr>
          <p:cNvPr id="6" name="Footer Placeholder 5"/>
          <p:cNvSpPr>
            <a:spLocks noGrp="1"/>
          </p:cNvSpPr>
          <p:nvPr>
            <p:ph type="ftr" sz="quarter" idx="11"/>
          </p:nvPr>
        </p:nvSpPr>
        <p:spPr/>
        <p:txBody>
          <a:bodyPr anchor="b"/>
          <a:lstStyle/>
          <a:p>
            <a:r>
              <a:rPr lang="de-DE"/>
              <a:t>Titel der Präsentation</a:t>
            </a:r>
          </a:p>
        </p:txBody>
      </p:sp>
      <p:sp>
        <p:nvSpPr>
          <p:cNvPr id="7" name="Slide Number Placeholder 6"/>
          <p:cNvSpPr>
            <a:spLocks noGrp="1"/>
          </p:cNvSpPr>
          <p:nvPr>
            <p:ph type="sldNum" sz="quarter" idx="12"/>
          </p:nvPr>
        </p:nvSpPr>
        <p:spPr/>
        <p:txBody>
          <a:bodyPr/>
          <a:lstStyle/>
          <a:p>
            <a:fld id="{C77216FE-2503-4122-B11A-71BD3782FAD4}" type="slidenum">
              <a:rPr lang="de-DE" smtClean="0"/>
              <a:t>‹Nr.›</a:t>
            </a:fld>
            <a:endParaRPr lang="de-DE"/>
          </a:p>
        </p:txBody>
      </p:sp>
      <p:sp>
        <p:nvSpPr>
          <p:cNvPr id="13" name="Textplatzhalter 16">
            <a:extLst>
              <a:ext uri="{FF2B5EF4-FFF2-40B4-BE49-F238E27FC236}">
                <a16:creationId xmlns:a16="http://schemas.microsoft.com/office/drawing/2014/main" id="{D601A2D1-30E8-41A7-81F5-505D3873BB3E}"/>
              </a:ext>
            </a:extLst>
          </p:cNvPr>
          <p:cNvSpPr>
            <a:spLocks noGrp="1" noChangeAspect="1"/>
          </p:cNvSpPr>
          <p:nvPr>
            <p:ph type="body" sz="quarter" idx="14" hasCustomPrompt="1"/>
          </p:nvPr>
        </p:nvSpPr>
        <p:spPr>
          <a:xfrm>
            <a:off x="431799" y="1384300"/>
            <a:ext cx="10656887" cy="4230688"/>
          </a:xfrm>
        </p:spPr>
        <p:txBody>
          <a:bodyPr wrap="square" lIns="0" tIns="0" rIns="0" bIns="0" numCol="2" spcCol="864000">
            <a:noAutofit/>
          </a:bodyPr>
          <a:lstStyle>
            <a:lvl1pPr marL="0" indent="0">
              <a:lnSpc>
                <a:spcPts val="2400"/>
              </a:lnSpc>
              <a:spcBef>
                <a:spcPts val="0"/>
              </a:spcBef>
              <a:buNone/>
              <a:defRPr sz="2200">
                <a:latin typeface="Franklin Gothic Book" panose="020B0503020102020204" pitchFamily="34" charset="0"/>
                <a:ea typeface="Roboto Black" panose="02000000000000000000" pitchFamily="2" charset="0"/>
              </a:defRPr>
            </a:lvl1pPr>
            <a:lvl2pPr marL="342900" indent="0">
              <a:buNone/>
              <a:defRPr/>
            </a:lvl2pPr>
            <a:lvl3pPr marL="685800" indent="0">
              <a:buNone/>
              <a:defRPr/>
            </a:lvl3pPr>
            <a:lvl4pPr marL="1028700" indent="0">
              <a:buNone/>
              <a:defRPr/>
            </a:lvl4pPr>
            <a:lvl5pPr marL="1371600" indent="0">
              <a:buNone/>
              <a:defRPr/>
            </a:lvl5pPr>
          </a:lstStyle>
          <a:p>
            <a:pPr lvl="0"/>
            <a:r>
              <a:rPr lang="de-DE"/>
              <a:t>Mastertextformat 1 zweispaltig bearbeiten</a:t>
            </a:r>
          </a:p>
          <a:p>
            <a:pPr lvl="0"/>
            <a:endParaRPr lang="de-DE"/>
          </a:p>
          <a:p>
            <a:pPr lvl="0"/>
            <a:endParaRPr lang="de-DE"/>
          </a:p>
          <a:p>
            <a:pPr lvl="0"/>
            <a:endParaRPr lang="de-DE"/>
          </a:p>
          <a:p>
            <a:pPr lvl="0"/>
            <a:endParaRPr lang="de-DE"/>
          </a:p>
          <a:p>
            <a:pPr lvl="0"/>
            <a:endParaRPr lang="de-DE"/>
          </a:p>
          <a:p>
            <a:pPr lvl="0"/>
            <a:endParaRPr lang="de-DE"/>
          </a:p>
          <a:p>
            <a:pPr lvl="0"/>
            <a:endParaRPr lang="de-DE"/>
          </a:p>
          <a:p>
            <a:pPr lvl="0"/>
            <a:endParaRPr lang="de-DE"/>
          </a:p>
          <a:p>
            <a:pPr lvl="0"/>
            <a:endParaRPr lang="de-DE"/>
          </a:p>
          <a:p>
            <a:pPr lvl="0"/>
            <a:endParaRPr lang="de-DE"/>
          </a:p>
          <a:p>
            <a:pPr lvl="0"/>
            <a:endParaRPr lang="de-DE"/>
          </a:p>
          <a:p>
            <a:pPr marL="0" marR="0" lvl="0" indent="0" algn="l" defTabSz="685800" rtl="0" eaLnBrk="1" fontAlgn="auto" latinLnBrk="0" hangingPunct="1">
              <a:lnSpc>
                <a:spcPts val="2400"/>
              </a:lnSpc>
              <a:spcBef>
                <a:spcPts val="0"/>
              </a:spcBef>
              <a:spcAft>
                <a:spcPts val="0"/>
              </a:spcAft>
              <a:buClrTx/>
              <a:buSzTx/>
              <a:buFont typeface="Arial" panose="020B0604020202020204" pitchFamily="34" charset="0"/>
              <a:buNone/>
              <a:tabLst/>
              <a:defRPr/>
            </a:pPr>
            <a:r>
              <a:rPr lang="de-DE"/>
              <a:t>Mastertextformat 1 zweispaltig bearbeiten</a:t>
            </a:r>
          </a:p>
          <a:p>
            <a:pPr lvl="0"/>
            <a:endParaRPr lang="de-DE"/>
          </a:p>
          <a:p>
            <a:pPr lvl="0"/>
            <a:endParaRPr lang="de-DE"/>
          </a:p>
          <a:p>
            <a:pPr lvl="0"/>
            <a:endParaRPr lang="de-DE"/>
          </a:p>
          <a:p>
            <a:pPr lvl="0"/>
            <a:endParaRPr lang="de-DE"/>
          </a:p>
          <a:p>
            <a:pPr lvl="0"/>
            <a:endParaRPr lang="de-DE"/>
          </a:p>
          <a:p>
            <a:pPr lvl="0"/>
            <a:endParaRPr lang="de-DE"/>
          </a:p>
          <a:p>
            <a:pPr lvl="0"/>
            <a:endParaRPr lang="de-DE"/>
          </a:p>
          <a:p>
            <a:pPr lvl="0"/>
            <a:endParaRPr lang="de-DE"/>
          </a:p>
          <a:p>
            <a:pPr lvl="0"/>
            <a:endParaRPr lang="de-DE"/>
          </a:p>
          <a:p>
            <a:pPr lvl="0"/>
            <a:endParaRPr lang="de-DE"/>
          </a:p>
        </p:txBody>
      </p:sp>
      <p:cxnSp>
        <p:nvCxnSpPr>
          <p:cNvPr id="15" name="Gerader Verbinder 14">
            <a:extLst>
              <a:ext uri="{FF2B5EF4-FFF2-40B4-BE49-F238E27FC236}">
                <a16:creationId xmlns:a16="http://schemas.microsoft.com/office/drawing/2014/main" id="{89648A2F-DDD8-401A-8FA9-5A8C8ED630AB}"/>
              </a:ext>
            </a:extLst>
          </p:cNvPr>
          <p:cNvCxnSpPr>
            <a:cxnSpLocks/>
          </p:cNvCxnSpPr>
          <p:nvPr userDrawn="1"/>
        </p:nvCxnSpPr>
        <p:spPr>
          <a:xfrm>
            <a:off x="431800" y="5832475"/>
            <a:ext cx="10656888"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Textplatzhalter 2">
            <a:extLst>
              <a:ext uri="{FF2B5EF4-FFF2-40B4-BE49-F238E27FC236}">
                <a16:creationId xmlns:a16="http://schemas.microsoft.com/office/drawing/2014/main" id="{E7EBA54F-6F39-48D4-B8E0-3E6BB472C2E7}"/>
              </a:ext>
            </a:extLst>
          </p:cNvPr>
          <p:cNvSpPr>
            <a:spLocks noGrp="1" noChangeAspect="1"/>
          </p:cNvSpPr>
          <p:nvPr>
            <p:ph type="body" sz="quarter" idx="15" hasCustomPrompt="1"/>
          </p:nvPr>
        </p:nvSpPr>
        <p:spPr>
          <a:xfrm>
            <a:off x="1005877" y="415327"/>
            <a:ext cx="10082809" cy="615553"/>
          </a:xfrm>
        </p:spPr>
        <p:txBody>
          <a:bodyPr wrap="square" lIns="0" tIns="0" rIns="0" bIns="0" anchor="b" anchorCtr="0">
            <a:noAutofit/>
          </a:bodyPr>
          <a:lstStyle>
            <a:lvl1pPr marL="0" indent="0">
              <a:lnSpc>
                <a:spcPts val="2500"/>
              </a:lnSpc>
              <a:spcBef>
                <a:spcPts val="0"/>
              </a:spcBef>
              <a:buNone/>
              <a:defRPr sz="2400" cap="all" baseline="0">
                <a:solidFill>
                  <a:schemeClr val="accent1"/>
                </a:solidFill>
                <a:latin typeface="Franklin Gothic Demi" panose="020B0703020102020204" pitchFamily="34" charset="0"/>
                <a:ea typeface="Roboto Black" panose="02000000000000000000" pitchFamily="2" charset="0"/>
              </a:defRPr>
            </a:lvl1pPr>
            <a:lvl2pPr marL="342900" indent="0">
              <a:buNone/>
              <a:defRPr sz="2400"/>
            </a:lvl2pPr>
            <a:lvl3pPr marL="685800" indent="0">
              <a:buNone/>
              <a:defRPr sz="2400"/>
            </a:lvl3pPr>
            <a:lvl4pPr marL="1028700" indent="0">
              <a:buNone/>
              <a:defRPr sz="2400"/>
            </a:lvl4pPr>
            <a:lvl5pPr marL="1371600" indent="0">
              <a:buNone/>
              <a:defRPr sz="2400"/>
            </a:lvl5pPr>
          </a:lstStyle>
          <a:p>
            <a:pPr lvl="0"/>
            <a:r>
              <a:rPr lang="de-DE"/>
              <a:t>HEADLINE</a:t>
            </a:r>
            <a:br>
              <a:rPr lang="de-DE"/>
            </a:br>
            <a:r>
              <a:rPr lang="de-DE"/>
              <a:t>EIN- ODER ZWEIZEILIG</a:t>
            </a:r>
          </a:p>
        </p:txBody>
      </p:sp>
      <p:grpSp>
        <p:nvGrpSpPr>
          <p:cNvPr id="2" name="Gruppieren 1">
            <a:extLst>
              <a:ext uri="{FF2B5EF4-FFF2-40B4-BE49-F238E27FC236}">
                <a16:creationId xmlns:a16="http://schemas.microsoft.com/office/drawing/2014/main" id="{DF562496-FBE5-A7A1-B11D-7BC7C07BB679}"/>
              </a:ext>
            </a:extLst>
          </p:cNvPr>
          <p:cNvGrpSpPr/>
          <p:nvPr userDrawn="1"/>
        </p:nvGrpSpPr>
        <p:grpSpPr>
          <a:xfrm>
            <a:off x="431800" y="431800"/>
            <a:ext cx="518400" cy="515938"/>
            <a:chOff x="4166245" y="431800"/>
            <a:chExt cx="518400" cy="515938"/>
          </a:xfrm>
        </p:grpSpPr>
        <p:sp>
          <p:nvSpPr>
            <p:cNvPr id="3" name="Rechteck 2">
              <a:extLst>
                <a:ext uri="{FF2B5EF4-FFF2-40B4-BE49-F238E27FC236}">
                  <a16:creationId xmlns:a16="http://schemas.microsoft.com/office/drawing/2014/main" id="{70FE8FEA-B091-C8B8-50C8-C48E3BE0B4EA}"/>
                </a:ext>
              </a:extLst>
            </p:cNvPr>
            <p:cNvSpPr/>
            <p:nvPr userDrawn="1"/>
          </p:nvSpPr>
          <p:spPr>
            <a:xfrm>
              <a:off x="4166245" y="431800"/>
              <a:ext cx="518400" cy="13249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5C9CD418-94F5-AFE3-F2F6-821445E1EB05}"/>
                </a:ext>
              </a:extLst>
            </p:cNvPr>
            <p:cNvSpPr/>
            <p:nvPr userDrawn="1"/>
          </p:nvSpPr>
          <p:spPr>
            <a:xfrm>
              <a:off x="4166245" y="624753"/>
              <a:ext cx="518400" cy="13249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Rechteck 7">
              <a:extLst>
                <a:ext uri="{FF2B5EF4-FFF2-40B4-BE49-F238E27FC236}">
                  <a16:creationId xmlns:a16="http://schemas.microsoft.com/office/drawing/2014/main" id="{E4466A1E-335D-1E28-6E4B-92193949D076}"/>
                </a:ext>
              </a:extLst>
            </p:cNvPr>
            <p:cNvSpPr/>
            <p:nvPr userDrawn="1"/>
          </p:nvSpPr>
          <p:spPr>
            <a:xfrm>
              <a:off x="4166245" y="815246"/>
              <a:ext cx="518400" cy="1324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pic>
        <p:nvPicPr>
          <p:cNvPr id="16" name="Grafik 15">
            <a:extLst>
              <a:ext uri="{FF2B5EF4-FFF2-40B4-BE49-F238E27FC236}">
                <a16:creationId xmlns:a16="http://schemas.microsoft.com/office/drawing/2014/main" id="{6F03F500-642D-3888-611E-FCE41F75839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25192" y="431801"/>
            <a:ext cx="570736" cy="731551"/>
          </a:xfrm>
          <a:prstGeom prst="rect">
            <a:avLst/>
          </a:prstGeom>
        </p:spPr>
      </p:pic>
    </p:spTree>
    <p:extLst>
      <p:ext uri="{BB962C8B-B14F-4D97-AF65-F5344CB8AC3E}">
        <p14:creationId xmlns:p14="http://schemas.microsoft.com/office/powerpoint/2010/main" val="97422552"/>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ontenfolie_TextB_1spaltig">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9CF49C3B-0CA6-4F45-9639-D3322E428892}" type="datetime1">
              <a:rPr lang="de-DE" smtClean="0"/>
              <a:t>25.06.2025</a:t>
            </a:fld>
            <a:endParaRPr lang="de-DE"/>
          </a:p>
        </p:txBody>
      </p:sp>
      <p:sp>
        <p:nvSpPr>
          <p:cNvPr id="8" name="Footer Placeholder 7"/>
          <p:cNvSpPr>
            <a:spLocks noGrp="1"/>
          </p:cNvSpPr>
          <p:nvPr>
            <p:ph type="ftr" sz="quarter" idx="11"/>
          </p:nvPr>
        </p:nvSpPr>
        <p:spPr/>
        <p:txBody>
          <a:bodyPr/>
          <a:lstStyle/>
          <a:p>
            <a:r>
              <a:rPr lang="de-DE"/>
              <a:t>Titel der Präsentation</a:t>
            </a:r>
          </a:p>
        </p:txBody>
      </p:sp>
      <p:sp>
        <p:nvSpPr>
          <p:cNvPr id="9" name="Slide Number Placeholder 8"/>
          <p:cNvSpPr>
            <a:spLocks noGrp="1"/>
          </p:cNvSpPr>
          <p:nvPr>
            <p:ph type="sldNum" sz="quarter" idx="12"/>
          </p:nvPr>
        </p:nvSpPr>
        <p:spPr/>
        <p:txBody>
          <a:bodyPr/>
          <a:lstStyle/>
          <a:p>
            <a:fld id="{C77216FE-2503-4122-B11A-71BD3782FAD4}" type="slidenum">
              <a:rPr lang="de-DE" smtClean="0"/>
              <a:t>‹Nr.›</a:t>
            </a:fld>
            <a:endParaRPr lang="de-DE"/>
          </a:p>
        </p:txBody>
      </p:sp>
      <p:sp>
        <p:nvSpPr>
          <p:cNvPr id="15" name="Textplatzhalter 16">
            <a:extLst>
              <a:ext uri="{FF2B5EF4-FFF2-40B4-BE49-F238E27FC236}">
                <a16:creationId xmlns:a16="http://schemas.microsoft.com/office/drawing/2014/main" id="{626C7A2D-B83C-4C1D-8F17-0106AAB6264F}"/>
              </a:ext>
            </a:extLst>
          </p:cNvPr>
          <p:cNvSpPr>
            <a:spLocks noGrp="1" noChangeAspect="1"/>
          </p:cNvSpPr>
          <p:nvPr>
            <p:ph type="body" sz="quarter" idx="14" hasCustomPrompt="1"/>
          </p:nvPr>
        </p:nvSpPr>
        <p:spPr>
          <a:xfrm>
            <a:off x="431799" y="1384300"/>
            <a:ext cx="10656887" cy="4230688"/>
          </a:xfrm>
        </p:spPr>
        <p:txBody>
          <a:bodyPr wrap="square" lIns="0" tIns="0" rIns="0" bIns="0">
            <a:noAutofit/>
          </a:bodyPr>
          <a:lstStyle>
            <a:lvl1pPr marL="0" indent="0">
              <a:lnSpc>
                <a:spcPts val="1700"/>
              </a:lnSpc>
              <a:spcBef>
                <a:spcPts val="0"/>
              </a:spcBef>
              <a:buNone/>
              <a:defRPr sz="1500">
                <a:latin typeface="Franklin Gothic Book" panose="020B0503020102020204" pitchFamily="34" charset="0"/>
                <a:ea typeface="Roboto Black" panose="02000000000000000000" pitchFamily="2" charset="0"/>
              </a:defRPr>
            </a:lvl1pPr>
            <a:lvl2pPr marL="342900" indent="0">
              <a:buNone/>
              <a:defRPr/>
            </a:lvl2pPr>
            <a:lvl3pPr marL="685800" indent="0">
              <a:buNone/>
              <a:defRPr/>
            </a:lvl3pPr>
            <a:lvl4pPr marL="1028700" indent="0">
              <a:buNone/>
              <a:defRPr/>
            </a:lvl4pPr>
            <a:lvl5pPr marL="1371600" indent="0">
              <a:buNone/>
              <a:defRPr/>
            </a:lvl5pPr>
          </a:lstStyle>
          <a:p>
            <a:pPr lvl="0"/>
            <a:r>
              <a:rPr lang="de-DE"/>
              <a:t>Mastertextformat 2 bearbeiten</a:t>
            </a:r>
          </a:p>
        </p:txBody>
      </p:sp>
      <p:cxnSp>
        <p:nvCxnSpPr>
          <p:cNvPr id="16" name="Gerader Verbinder 15">
            <a:extLst>
              <a:ext uri="{FF2B5EF4-FFF2-40B4-BE49-F238E27FC236}">
                <a16:creationId xmlns:a16="http://schemas.microsoft.com/office/drawing/2014/main" id="{87A86BD2-FC99-423E-8454-6D0D06BADC35}"/>
              </a:ext>
            </a:extLst>
          </p:cNvPr>
          <p:cNvCxnSpPr>
            <a:cxnSpLocks/>
          </p:cNvCxnSpPr>
          <p:nvPr userDrawn="1"/>
        </p:nvCxnSpPr>
        <p:spPr>
          <a:xfrm>
            <a:off x="431800" y="5832475"/>
            <a:ext cx="10656888"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7" name="Textplatzhalter 2">
            <a:extLst>
              <a:ext uri="{FF2B5EF4-FFF2-40B4-BE49-F238E27FC236}">
                <a16:creationId xmlns:a16="http://schemas.microsoft.com/office/drawing/2014/main" id="{1A67B9D7-1EC1-4B39-AE71-20CE76634339}"/>
              </a:ext>
            </a:extLst>
          </p:cNvPr>
          <p:cNvSpPr>
            <a:spLocks noGrp="1" noChangeAspect="1"/>
          </p:cNvSpPr>
          <p:nvPr>
            <p:ph type="body" sz="quarter" idx="15" hasCustomPrompt="1"/>
          </p:nvPr>
        </p:nvSpPr>
        <p:spPr>
          <a:xfrm>
            <a:off x="1005877" y="415327"/>
            <a:ext cx="10082809" cy="615553"/>
          </a:xfrm>
        </p:spPr>
        <p:txBody>
          <a:bodyPr wrap="square" lIns="0" tIns="0" rIns="0" bIns="0" anchor="b" anchorCtr="0">
            <a:noAutofit/>
          </a:bodyPr>
          <a:lstStyle>
            <a:lvl1pPr marL="0" indent="0">
              <a:lnSpc>
                <a:spcPts val="2500"/>
              </a:lnSpc>
              <a:spcBef>
                <a:spcPts val="0"/>
              </a:spcBef>
              <a:buNone/>
              <a:defRPr sz="2400" cap="all" baseline="0">
                <a:solidFill>
                  <a:schemeClr val="accent1"/>
                </a:solidFill>
                <a:latin typeface="Franklin Gothic Demi" panose="020B0703020102020204" pitchFamily="34" charset="0"/>
                <a:ea typeface="Roboto Black" panose="02000000000000000000" pitchFamily="2" charset="0"/>
              </a:defRPr>
            </a:lvl1pPr>
            <a:lvl2pPr marL="342900" indent="0">
              <a:buNone/>
              <a:defRPr sz="2400"/>
            </a:lvl2pPr>
            <a:lvl3pPr marL="685800" indent="0">
              <a:buNone/>
              <a:defRPr sz="2400"/>
            </a:lvl3pPr>
            <a:lvl4pPr marL="1028700" indent="0">
              <a:buNone/>
              <a:defRPr sz="2400"/>
            </a:lvl4pPr>
            <a:lvl5pPr marL="1371600" indent="0">
              <a:buNone/>
              <a:defRPr sz="2400"/>
            </a:lvl5pPr>
          </a:lstStyle>
          <a:p>
            <a:pPr lvl="0"/>
            <a:r>
              <a:rPr lang="de-DE"/>
              <a:t>HEADLINE</a:t>
            </a:r>
            <a:br>
              <a:rPr lang="de-DE"/>
            </a:br>
            <a:r>
              <a:rPr lang="de-DE"/>
              <a:t>EIN- ODER ZWEIZEILIG</a:t>
            </a:r>
          </a:p>
        </p:txBody>
      </p:sp>
      <p:grpSp>
        <p:nvGrpSpPr>
          <p:cNvPr id="2" name="Gruppieren 1">
            <a:extLst>
              <a:ext uri="{FF2B5EF4-FFF2-40B4-BE49-F238E27FC236}">
                <a16:creationId xmlns:a16="http://schemas.microsoft.com/office/drawing/2014/main" id="{E0986DF7-A3E7-C50E-11D9-E0E0F2937818}"/>
              </a:ext>
            </a:extLst>
          </p:cNvPr>
          <p:cNvGrpSpPr/>
          <p:nvPr userDrawn="1"/>
        </p:nvGrpSpPr>
        <p:grpSpPr>
          <a:xfrm>
            <a:off x="431800" y="431800"/>
            <a:ext cx="518400" cy="515938"/>
            <a:chOff x="4166245" y="431800"/>
            <a:chExt cx="518400" cy="515938"/>
          </a:xfrm>
        </p:grpSpPr>
        <p:sp>
          <p:nvSpPr>
            <p:cNvPr id="3" name="Rechteck 2">
              <a:extLst>
                <a:ext uri="{FF2B5EF4-FFF2-40B4-BE49-F238E27FC236}">
                  <a16:creationId xmlns:a16="http://schemas.microsoft.com/office/drawing/2014/main" id="{42172747-7003-2142-D0C9-B6A6C25EAD02}"/>
                </a:ext>
              </a:extLst>
            </p:cNvPr>
            <p:cNvSpPr/>
            <p:nvPr userDrawn="1"/>
          </p:nvSpPr>
          <p:spPr>
            <a:xfrm>
              <a:off x="4166245" y="431800"/>
              <a:ext cx="518400" cy="13249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BAC07860-5D8D-BF47-16E4-8AD58F3658B4}"/>
                </a:ext>
              </a:extLst>
            </p:cNvPr>
            <p:cNvSpPr/>
            <p:nvPr userDrawn="1"/>
          </p:nvSpPr>
          <p:spPr>
            <a:xfrm>
              <a:off x="4166245" y="624753"/>
              <a:ext cx="518400" cy="13249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Rechteck 4">
              <a:extLst>
                <a:ext uri="{FF2B5EF4-FFF2-40B4-BE49-F238E27FC236}">
                  <a16:creationId xmlns:a16="http://schemas.microsoft.com/office/drawing/2014/main" id="{A73B9F5C-1524-F21D-3189-A44B0BEBE3D6}"/>
                </a:ext>
              </a:extLst>
            </p:cNvPr>
            <p:cNvSpPr/>
            <p:nvPr userDrawn="1"/>
          </p:nvSpPr>
          <p:spPr>
            <a:xfrm>
              <a:off x="4166245" y="815246"/>
              <a:ext cx="518400" cy="1324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pic>
        <p:nvPicPr>
          <p:cNvPr id="6" name="Grafik 5">
            <a:extLst>
              <a:ext uri="{FF2B5EF4-FFF2-40B4-BE49-F238E27FC236}">
                <a16:creationId xmlns:a16="http://schemas.microsoft.com/office/drawing/2014/main" id="{D765593F-E51C-4DEF-A4CF-51151D6512B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25192" y="431801"/>
            <a:ext cx="570736" cy="731551"/>
          </a:xfrm>
          <a:prstGeom prst="rect">
            <a:avLst/>
          </a:prstGeom>
        </p:spPr>
      </p:pic>
    </p:spTree>
    <p:extLst>
      <p:ext uri="{BB962C8B-B14F-4D97-AF65-F5344CB8AC3E}">
        <p14:creationId xmlns:p14="http://schemas.microsoft.com/office/powerpoint/2010/main" val="28902429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Contenfolie_TextB_2spalti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66AB8EC-5BDF-4253-B914-DD11F5B86860}" type="datetime1">
              <a:rPr lang="de-DE" smtClean="0"/>
              <a:t>25.06.2025</a:t>
            </a:fld>
            <a:endParaRPr lang="de-DE"/>
          </a:p>
        </p:txBody>
      </p:sp>
      <p:sp>
        <p:nvSpPr>
          <p:cNvPr id="4" name="Footer Placeholder 3"/>
          <p:cNvSpPr>
            <a:spLocks noGrp="1"/>
          </p:cNvSpPr>
          <p:nvPr>
            <p:ph type="ftr" sz="quarter" idx="11"/>
          </p:nvPr>
        </p:nvSpPr>
        <p:spPr/>
        <p:txBody>
          <a:bodyPr/>
          <a:lstStyle/>
          <a:p>
            <a:r>
              <a:rPr lang="de-DE"/>
              <a:t>Titel der Präsentation</a:t>
            </a:r>
          </a:p>
        </p:txBody>
      </p:sp>
      <p:sp>
        <p:nvSpPr>
          <p:cNvPr id="5" name="Slide Number Placeholder 4"/>
          <p:cNvSpPr>
            <a:spLocks noGrp="1"/>
          </p:cNvSpPr>
          <p:nvPr>
            <p:ph type="sldNum" sz="quarter" idx="12"/>
          </p:nvPr>
        </p:nvSpPr>
        <p:spPr/>
        <p:txBody>
          <a:bodyPr/>
          <a:lstStyle/>
          <a:p>
            <a:fld id="{C77216FE-2503-4122-B11A-71BD3782FAD4}" type="slidenum">
              <a:rPr lang="de-DE" smtClean="0"/>
              <a:t>‹Nr.›</a:t>
            </a:fld>
            <a:endParaRPr lang="de-DE"/>
          </a:p>
        </p:txBody>
      </p:sp>
      <p:cxnSp>
        <p:nvCxnSpPr>
          <p:cNvPr id="11" name="Gerader Verbinder 10">
            <a:extLst>
              <a:ext uri="{FF2B5EF4-FFF2-40B4-BE49-F238E27FC236}">
                <a16:creationId xmlns:a16="http://schemas.microsoft.com/office/drawing/2014/main" id="{594315F2-FF56-4590-A167-D6431FAA12FC}"/>
              </a:ext>
            </a:extLst>
          </p:cNvPr>
          <p:cNvCxnSpPr>
            <a:cxnSpLocks/>
          </p:cNvCxnSpPr>
          <p:nvPr userDrawn="1"/>
        </p:nvCxnSpPr>
        <p:spPr>
          <a:xfrm>
            <a:off x="431800" y="5832475"/>
            <a:ext cx="10656888"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Textplatzhalter 16">
            <a:extLst>
              <a:ext uri="{FF2B5EF4-FFF2-40B4-BE49-F238E27FC236}">
                <a16:creationId xmlns:a16="http://schemas.microsoft.com/office/drawing/2014/main" id="{33186632-D3C2-4E94-86D7-22D576573A94}"/>
              </a:ext>
            </a:extLst>
          </p:cNvPr>
          <p:cNvSpPr>
            <a:spLocks noGrp="1" noChangeAspect="1"/>
          </p:cNvSpPr>
          <p:nvPr>
            <p:ph type="body" sz="quarter" idx="14" hasCustomPrompt="1"/>
          </p:nvPr>
        </p:nvSpPr>
        <p:spPr>
          <a:xfrm>
            <a:off x="431799" y="1384300"/>
            <a:ext cx="10656887" cy="4230688"/>
          </a:xfrm>
        </p:spPr>
        <p:txBody>
          <a:bodyPr wrap="square" lIns="0" tIns="0" rIns="0" bIns="0" numCol="2" spcCol="864000">
            <a:noAutofit/>
          </a:bodyPr>
          <a:lstStyle>
            <a:lvl1pPr marL="0" indent="0">
              <a:lnSpc>
                <a:spcPts val="1800"/>
              </a:lnSpc>
              <a:spcBef>
                <a:spcPts val="0"/>
              </a:spcBef>
              <a:buNone/>
              <a:defRPr sz="1500">
                <a:latin typeface="Franklin Gothic Book" panose="020B0503020102020204" pitchFamily="34" charset="0"/>
                <a:ea typeface="Roboto Black" panose="02000000000000000000" pitchFamily="2" charset="0"/>
              </a:defRPr>
            </a:lvl1pPr>
            <a:lvl2pPr marL="342900" indent="0">
              <a:buNone/>
              <a:defRPr/>
            </a:lvl2pPr>
            <a:lvl3pPr marL="685800" indent="0">
              <a:buNone/>
              <a:defRPr/>
            </a:lvl3pPr>
            <a:lvl4pPr marL="1028700" indent="0">
              <a:buNone/>
              <a:defRPr/>
            </a:lvl4pPr>
            <a:lvl5pPr marL="1371600" indent="0">
              <a:buNone/>
              <a:defRPr/>
            </a:lvl5pPr>
          </a:lstStyle>
          <a:p>
            <a:pPr lvl="0"/>
            <a:r>
              <a:rPr lang="de-DE"/>
              <a:t>Mastertextformat 2 zweispaltig bearbeiten</a:t>
            </a:r>
          </a:p>
          <a:p>
            <a:pPr lvl="0"/>
            <a:endParaRPr lang="de-DE"/>
          </a:p>
          <a:p>
            <a:pPr lvl="0"/>
            <a:endParaRPr lang="de-DE"/>
          </a:p>
          <a:p>
            <a:pPr lvl="0"/>
            <a:endParaRPr lang="de-DE"/>
          </a:p>
          <a:p>
            <a:pPr lvl="0"/>
            <a:endParaRPr lang="de-DE"/>
          </a:p>
          <a:p>
            <a:pPr lvl="0"/>
            <a:endParaRPr lang="de-DE"/>
          </a:p>
          <a:p>
            <a:pPr lvl="0"/>
            <a:endParaRPr lang="de-DE"/>
          </a:p>
          <a:p>
            <a:pPr lvl="0"/>
            <a:endParaRPr lang="de-DE"/>
          </a:p>
          <a:p>
            <a:pPr lvl="0"/>
            <a:endParaRPr lang="de-DE"/>
          </a:p>
          <a:p>
            <a:pPr lvl="0"/>
            <a:endParaRPr lang="de-DE"/>
          </a:p>
          <a:p>
            <a:pPr lvl="0"/>
            <a:endParaRPr lang="de-DE"/>
          </a:p>
          <a:p>
            <a:pPr lvl="0"/>
            <a:endParaRPr lang="de-DE"/>
          </a:p>
          <a:p>
            <a:pPr lvl="0"/>
            <a:endParaRPr lang="de-DE"/>
          </a:p>
          <a:p>
            <a:pPr lvl="0"/>
            <a:endParaRPr lang="de-DE"/>
          </a:p>
          <a:p>
            <a:pPr lvl="0"/>
            <a:endParaRPr lang="de-DE"/>
          </a:p>
          <a:p>
            <a:pPr lvl="0"/>
            <a:endParaRPr lang="de-DE"/>
          </a:p>
          <a:p>
            <a:pPr lvl="0"/>
            <a:endParaRPr lang="de-DE"/>
          </a:p>
          <a:p>
            <a:pPr lvl="0"/>
            <a:endParaRPr lang="de-DE"/>
          </a:p>
          <a:p>
            <a:pPr marL="0" marR="0" lvl="0" indent="0" algn="l" defTabSz="685800" rtl="0" eaLnBrk="1" fontAlgn="auto" latinLnBrk="0" hangingPunct="1">
              <a:lnSpc>
                <a:spcPts val="1800"/>
              </a:lnSpc>
              <a:spcBef>
                <a:spcPts val="0"/>
              </a:spcBef>
              <a:spcAft>
                <a:spcPts val="0"/>
              </a:spcAft>
              <a:buClrTx/>
              <a:buSzTx/>
              <a:buFont typeface="Arial" panose="020B0604020202020204" pitchFamily="34" charset="0"/>
              <a:buNone/>
              <a:tabLst/>
              <a:defRPr/>
            </a:pPr>
            <a:r>
              <a:rPr lang="de-DE"/>
              <a:t>Mastertextformat 2 zweispaltig bearbeiten</a:t>
            </a:r>
          </a:p>
          <a:p>
            <a:pPr lvl="0"/>
            <a:endParaRPr lang="de-DE"/>
          </a:p>
          <a:p>
            <a:pPr lvl="0"/>
            <a:endParaRPr lang="de-DE"/>
          </a:p>
          <a:p>
            <a:pPr lvl="0"/>
            <a:endParaRPr lang="de-DE"/>
          </a:p>
          <a:p>
            <a:pPr lvl="0"/>
            <a:endParaRPr lang="de-DE"/>
          </a:p>
          <a:p>
            <a:pPr lvl="0"/>
            <a:endParaRPr lang="de-DE"/>
          </a:p>
          <a:p>
            <a:pPr lvl="0"/>
            <a:endParaRPr lang="de-DE"/>
          </a:p>
        </p:txBody>
      </p:sp>
      <p:sp>
        <p:nvSpPr>
          <p:cNvPr id="12" name="Textplatzhalter 2">
            <a:extLst>
              <a:ext uri="{FF2B5EF4-FFF2-40B4-BE49-F238E27FC236}">
                <a16:creationId xmlns:a16="http://schemas.microsoft.com/office/drawing/2014/main" id="{8D4F720A-7DB7-4FEF-9018-24D0E4A73EFE}"/>
              </a:ext>
            </a:extLst>
          </p:cNvPr>
          <p:cNvSpPr>
            <a:spLocks noGrp="1" noChangeAspect="1"/>
          </p:cNvSpPr>
          <p:nvPr>
            <p:ph type="body" sz="quarter" idx="15" hasCustomPrompt="1"/>
          </p:nvPr>
        </p:nvSpPr>
        <p:spPr>
          <a:xfrm>
            <a:off x="1005877" y="415327"/>
            <a:ext cx="10082809" cy="615553"/>
          </a:xfrm>
        </p:spPr>
        <p:txBody>
          <a:bodyPr wrap="square" lIns="0" tIns="0" rIns="0" bIns="0" anchor="b" anchorCtr="0">
            <a:noAutofit/>
          </a:bodyPr>
          <a:lstStyle>
            <a:lvl1pPr marL="0" indent="0">
              <a:lnSpc>
                <a:spcPts val="2500"/>
              </a:lnSpc>
              <a:spcBef>
                <a:spcPts val="0"/>
              </a:spcBef>
              <a:buNone/>
              <a:defRPr sz="2400" cap="all" baseline="0">
                <a:solidFill>
                  <a:schemeClr val="accent1"/>
                </a:solidFill>
                <a:latin typeface="Franklin Gothic Demi" panose="020B0703020102020204" pitchFamily="34" charset="0"/>
                <a:ea typeface="Roboto Black" panose="02000000000000000000" pitchFamily="2" charset="0"/>
              </a:defRPr>
            </a:lvl1pPr>
            <a:lvl2pPr marL="342900" indent="0">
              <a:buNone/>
              <a:defRPr sz="2400"/>
            </a:lvl2pPr>
            <a:lvl3pPr marL="685800" indent="0">
              <a:buNone/>
              <a:defRPr sz="2400"/>
            </a:lvl3pPr>
            <a:lvl4pPr marL="1028700" indent="0">
              <a:buNone/>
              <a:defRPr sz="2400"/>
            </a:lvl4pPr>
            <a:lvl5pPr marL="1371600" indent="0">
              <a:buNone/>
              <a:defRPr sz="2400"/>
            </a:lvl5pPr>
          </a:lstStyle>
          <a:p>
            <a:pPr lvl="0"/>
            <a:r>
              <a:rPr lang="de-DE"/>
              <a:t>HEADLINE</a:t>
            </a:r>
            <a:br>
              <a:rPr lang="de-DE"/>
            </a:br>
            <a:r>
              <a:rPr lang="de-DE"/>
              <a:t>EIN- ODER ZWEIZEILIG</a:t>
            </a:r>
          </a:p>
        </p:txBody>
      </p:sp>
      <p:grpSp>
        <p:nvGrpSpPr>
          <p:cNvPr id="2" name="Gruppieren 1">
            <a:extLst>
              <a:ext uri="{FF2B5EF4-FFF2-40B4-BE49-F238E27FC236}">
                <a16:creationId xmlns:a16="http://schemas.microsoft.com/office/drawing/2014/main" id="{A27FCE8B-479A-8DE8-4A71-AD69979D95FA}"/>
              </a:ext>
            </a:extLst>
          </p:cNvPr>
          <p:cNvGrpSpPr/>
          <p:nvPr userDrawn="1"/>
        </p:nvGrpSpPr>
        <p:grpSpPr>
          <a:xfrm>
            <a:off x="431800" y="431800"/>
            <a:ext cx="518400" cy="515938"/>
            <a:chOff x="4166245" y="431800"/>
            <a:chExt cx="518400" cy="515938"/>
          </a:xfrm>
        </p:grpSpPr>
        <p:sp>
          <p:nvSpPr>
            <p:cNvPr id="6" name="Rechteck 5">
              <a:extLst>
                <a:ext uri="{FF2B5EF4-FFF2-40B4-BE49-F238E27FC236}">
                  <a16:creationId xmlns:a16="http://schemas.microsoft.com/office/drawing/2014/main" id="{6E1585B4-96CB-B6FF-3176-9382052100C4}"/>
                </a:ext>
              </a:extLst>
            </p:cNvPr>
            <p:cNvSpPr/>
            <p:nvPr userDrawn="1"/>
          </p:nvSpPr>
          <p:spPr>
            <a:xfrm>
              <a:off x="4166245" y="431800"/>
              <a:ext cx="518400" cy="13249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Rechteck 12">
              <a:extLst>
                <a:ext uri="{FF2B5EF4-FFF2-40B4-BE49-F238E27FC236}">
                  <a16:creationId xmlns:a16="http://schemas.microsoft.com/office/drawing/2014/main" id="{47DEA34D-5B14-58A8-3400-927F97D6F177}"/>
                </a:ext>
              </a:extLst>
            </p:cNvPr>
            <p:cNvSpPr/>
            <p:nvPr userDrawn="1"/>
          </p:nvSpPr>
          <p:spPr>
            <a:xfrm>
              <a:off x="4166245" y="624753"/>
              <a:ext cx="518400" cy="13249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Rechteck 14">
              <a:extLst>
                <a:ext uri="{FF2B5EF4-FFF2-40B4-BE49-F238E27FC236}">
                  <a16:creationId xmlns:a16="http://schemas.microsoft.com/office/drawing/2014/main" id="{E6B807C3-BA42-7903-498C-D9FB5C96CECB}"/>
                </a:ext>
              </a:extLst>
            </p:cNvPr>
            <p:cNvSpPr/>
            <p:nvPr userDrawn="1"/>
          </p:nvSpPr>
          <p:spPr>
            <a:xfrm>
              <a:off x="4166245" y="815246"/>
              <a:ext cx="518400" cy="1324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pic>
        <p:nvPicPr>
          <p:cNvPr id="16" name="Grafik 15">
            <a:extLst>
              <a:ext uri="{FF2B5EF4-FFF2-40B4-BE49-F238E27FC236}">
                <a16:creationId xmlns:a16="http://schemas.microsoft.com/office/drawing/2014/main" id="{B356A706-EC6D-F57F-250D-C4287904F50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25192" y="431801"/>
            <a:ext cx="570736" cy="731551"/>
          </a:xfrm>
          <a:prstGeom prst="rect">
            <a:avLst/>
          </a:prstGeom>
        </p:spPr>
      </p:pic>
    </p:spTree>
    <p:extLst>
      <p:ext uri="{BB962C8B-B14F-4D97-AF65-F5344CB8AC3E}">
        <p14:creationId xmlns:p14="http://schemas.microsoft.com/office/powerpoint/2010/main" val="2283378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Contenfolie_TextA_1spaltig+Bi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2734F3-97CD-40D3-8498-103CDA7F9FD8}" type="datetime1">
              <a:rPr lang="de-DE" smtClean="0"/>
              <a:t>25.06.2025</a:t>
            </a:fld>
            <a:endParaRPr lang="de-DE"/>
          </a:p>
        </p:txBody>
      </p:sp>
      <p:sp>
        <p:nvSpPr>
          <p:cNvPr id="3" name="Footer Placeholder 2"/>
          <p:cNvSpPr>
            <a:spLocks noGrp="1"/>
          </p:cNvSpPr>
          <p:nvPr>
            <p:ph type="ftr" sz="quarter" idx="11"/>
          </p:nvPr>
        </p:nvSpPr>
        <p:spPr/>
        <p:txBody>
          <a:bodyPr/>
          <a:lstStyle/>
          <a:p>
            <a:r>
              <a:rPr lang="de-DE"/>
              <a:t>Titel der Präsentation</a:t>
            </a:r>
          </a:p>
        </p:txBody>
      </p:sp>
      <p:sp>
        <p:nvSpPr>
          <p:cNvPr id="4" name="Slide Number Placeholder 3"/>
          <p:cNvSpPr>
            <a:spLocks noGrp="1"/>
          </p:cNvSpPr>
          <p:nvPr>
            <p:ph type="sldNum" sz="quarter" idx="12"/>
          </p:nvPr>
        </p:nvSpPr>
        <p:spPr/>
        <p:txBody>
          <a:bodyPr/>
          <a:lstStyle/>
          <a:p>
            <a:fld id="{C77216FE-2503-4122-B11A-71BD3782FAD4}" type="slidenum">
              <a:rPr lang="de-DE" smtClean="0"/>
              <a:t>‹Nr.›</a:t>
            </a:fld>
            <a:endParaRPr lang="de-DE"/>
          </a:p>
        </p:txBody>
      </p:sp>
      <p:cxnSp>
        <p:nvCxnSpPr>
          <p:cNvPr id="10" name="Gerader Verbinder 9">
            <a:extLst>
              <a:ext uri="{FF2B5EF4-FFF2-40B4-BE49-F238E27FC236}">
                <a16:creationId xmlns:a16="http://schemas.microsoft.com/office/drawing/2014/main" id="{843F1FC5-FDE9-4FB4-BC5A-8C53789EE65D}"/>
              </a:ext>
            </a:extLst>
          </p:cNvPr>
          <p:cNvCxnSpPr>
            <a:cxnSpLocks/>
          </p:cNvCxnSpPr>
          <p:nvPr userDrawn="1"/>
        </p:nvCxnSpPr>
        <p:spPr>
          <a:xfrm>
            <a:off x="431800" y="5832475"/>
            <a:ext cx="10656888"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platzhalter 16">
            <a:extLst>
              <a:ext uri="{FF2B5EF4-FFF2-40B4-BE49-F238E27FC236}">
                <a16:creationId xmlns:a16="http://schemas.microsoft.com/office/drawing/2014/main" id="{332270A6-FF2E-4557-9A79-2E80E4F7CEBE}"/>
              </a:ext>
            </a:extLst>
          </p:cNvPr>
          <p:cNvSpPr>
            <a:spLocks noGrp="1" noChangeAspect="1"/>
          </p:cNvSpPr>
          <p:nvPr>
            <p:ph type="body" sz="quarter" idx="14" hasCustomPrompt="1"/>
          </p:nvPr>
        </p:nvSpPr>
        <p:spPr>
          <a:xfrm>
            <a:off x="431799" y="1384300"/>
            <a:ext cx="4895851" cy="4230688"/>
          </a:xfrm>
        </p:spPr>
        <p:txBody>
          <a:bodyPr wrap="square" lIns="0" tIns="0" rIns="0" bIns="0">
            <a:noAutofit/>
          </a:bodyPr>
          <a:lstStyle>
            <a:lvl1pPr marL="0" indent="0">
              <a:lnSpc>
                <a:spcPts val="2400"/>
              </a:lnSpc>
              <a:spcBef>
                <a:spcPts val="0"/>
              </a:spcBef>
              <a:buNone/>
              <a:defRPr sz="2200">
                <a:latin typeface="Franklin Gothic Book" panose="020B0503020102020204" pitchFamily="34" charset="0"/>
                <a:ea typeface="Roboto Black" panose="02000000000000000000" pitchFamily="2" charset="0"/>
              </a:defRPr>
            </a:lvl1pPr>
            <a:lvl2pPr marL="342900" indent="0">
              <a:buNone/>
              <a:defRPr/>
            </a:lvl2pPr>
            <a:lvl3pPr marL="685800" indent="0">
              <a:buNone/>
              <a:defRPr/>
            </a:lvl3pPr>
            <a:lvl4pPr marL="1028700" indent="0">
              <a:buNone/>
              <a:defRPr/>
            </a:lvl4pPr>
            <a:lvl5pPr marL="1371600" indent="0">
              <a:buNone/>
              <a:defRPr/>
            </a:lvl5pPr>
          </a:lstStyle>
          <a:p>
            <a:pPr lvl="0"/>
            <a:r>
              <a:rPr lang="de-DE"/>
              <a:t>Mastertextformat 1 bearbeiten</a:t>
            </a:r>
          </a:p>
        </p:txBody>
      </p:sp>
      <p:sp>
        <p:nvSpPr>
          <p:cNvPr id="13" name="Inhaltsplatzhalter 12">
            <a:extLst>
              <a:ext uri="{FF2B5EF4-FFF2-40B4-BE49-F238E27FC236}">
                <a16:creationId xmlns:a16="http://schemas.microsoft.com/office/drawing/2014/main" id="{72E5DB05-2D51-4846-ABC1-9D2335A39CEF}"/>
              </a:ext>
            </a:extLst>
          </p:cNvPr>
          <p:cNvSpPr>
            <a:spLocks noGrp="1" noChangeAspect="1"/>
          </p:cNvSpPr>
          <p:nvPr>
            <p:ph sz="quarter" idx="15" hasCustomPrompt="1"/>
          </p:nvPr>
        </p:nvSpPr>
        <p:spPr>
          <a:xfrm>
            <a:off x="6192838" y="1384300"/>
            <a:ext cx="4895850" cy="4230688"/>
          </a:xfrm>
        </p:spPr>
        <p:txBody>
          <a:bodyPr lIns="0" tIns="0" rIns="0" bIns="0">
            <a:noAutofit/>
          </a:bodyPr>
          <a:lstStyle>
            <a:lvl1pPr marL="0" indent="0">
              <a:lnSpc>
                <a:spcPts val="2400"/>
              </a:lnSpc>
              <a:spcBef>
                <a:spcPts val="0"/>
              </a:spcBef>
              <a:buNone/>
              <a:defRPr sz="2200">
                <a:latin typeface="Franklin Gothic Book" panose="020B0503020102020204" pitchFamily="34" charset="0"/>
              </a:defRPr>
            </a:lvl1pPr>
            <a:lvl2pPr marL="342900" indent="0">
              <a:buNone/>
              <a:defRPr sz="2200">
                <a:latin typeface="+mj-lt"/>
              </a:defRPr>
            </a:lvl2pPr>
            <a:lvl3pPr marL="685800" indent="0">
              <a:buNone/>
              <a:defRPr sz="2200">
                <a:latin typeface="+mj-lt"/>
              </a:defRPr>
            </a:lvl3pPr>
            <a:lvl4pPr marL="1028700" indent="0">
              <a:buNone/>
              <a:defRPr sz="2200">
                <a:latin typeface="+mj-lt"/>
              </a:defRPr>
            </a:lvl4pPr>
            <a:lvl5pPr marL="1371600" indent="0">
              <a:buNone/>
              <a:defRPr sz="2200">
                <a:latin typeface="+mj-lt"/>
              </a:defRPr>
            </a:lvl5pPr>
          </a:lstStyle>
          <a:p>
            <a:pPr lvl="0"/>
            <a:r>
              <a:rPr lang="de-DE"/>
              <a:t>Text/Bild/Grafik</a:t>
            </a:r>
          </a:p>
        </p:txBody>
      </p:sp>
      <p:sp>
        <p:nvSpPr>
          <p:cNvPr id="14" name="Textplatzhalter 2">
            <a:extLst>
              <a:ext uri="{FF2B5EF4-FFF2-40B4-BE49-F238E27FC236}">
                <a16:creationId xmlns:a16="http://schemas.microsoft.com/office/drawing/2014/main" id="{152668E5-BBAE-4D0D-A236-1A6C93996E9C}"/>
              </a:ext>
            </a:extLst>
          </p:cNvPr>
          <p:cNvSpPr>
            <a:spLocks noGrp="1" noChangeAspect="1"/>
          </p:cNvSpPr>
          <p:nvPr>
            <p:ph type="body" sz="quarter" idx="16" hasCustomPrompt="1"/>
          </p:nvPr>
        </p:nvSpPr>
        <p:spPr>
          <a:xfrm>
            <a:off x="1005877" y="415327"/>
            <a:ext cx="10082809" cy="615553"/>
          </a:xfrm>
        </p:spPr>
        <p:txBody>
          <a:bodyPr wrap="square" lIns="0" tIns="0" rIns="0" bIns="0" anchor="b" anchorCtr="0">
            <a:noAutofit/>
          </a:bodyPr>
          <a:lstStyle>
            <a:lvl1pPr marL="0" indent="0">
              <a:lnSpc>
                <a:spcPts val="2500"/>
              </a:lnSpc>
              <a:spcBef>
                <a:spcPts val="0"/>
              </a:spcBef>
              <a:buNone/>
              <a:defRPr sz="2400" cap="all" baseline="0">
                <a:solidFill>
                  <a:schemeClr val="accent1"/>
                </a:solidFill>
                <a:latin typeface="Franklin Gothic Demi" panose="020B0703020102020204" pitchFamily="34" charset="0"/>
                <a:ea typeface="Roboto Black" panose="02000000000000000000" pitchFamily="2" charset="0"/>
              </a:defRPr>
            </a:lvl1pPr>
            <a:lvl2pPr marL="342900" indent="0">
              <a:buNone/>
              <a:defRPr sz="2400"/>
            </a:lvl2pPr>
            <a:lvl3pPr marL="685800" indent="0">
              <a:buNone/>
              <a:defRPr sz="2400"/>
            </a:lvl3pPr>
            <a:lvl4pPr marL="1028700" indent="0">
              <a:buNone/>
              <a:defRPr sz="2400"/>
            </a:lvl4pPr>
            <a:lvl5pPr marL="1371600" indent="0">
              <a:buNone/>
              <a:defRPr sz="2400"/>
            </a:lvl5pPr>
          </a:lstStyle>
          <a:p>
            <a:pPr lvl="0"/>
            <a:r>
              <a:rPr lang="de-DE"/>
              <a:t>HEADLINE</a:t>
            </a:r>
            <a:br>
              <a:rPr lang="de-DE"/>
            </a:br>
            <a:r>
              <a:rPr lang="de-DE"/>
              <a:t>EIN- ODER ZWEIZEILIG</a:t>
            </a:r>
          </a:p>
        </p:txBody>
      </p:sp>
      <p:grpSp>
        <p:nvGrpSpPr>
          <p:cNvPr id="5" name="Gruppieren 4">
            <a:extLst>
              <a:ext uri="{FF2B5EF4-FFF2-40B4-BE49-F238E27FC236}">
                <a16:creationId xmlns:a16="http://schemas.microsoft.com/office/drawing/2014/main" id="{DFB4190B-2E5E-B1CE-CE63-40800AB9DBF1}"/>
              </a:ext>
            </a:extLst>
          </p:cNvPr>
          <p:cNvGrpSpPr/>
          <p:nvPr userDrawn="1"/>
        </p:nvGrpSpPr>
        <p:grpSpPr>
          <a:xfrm>
            <a:off x="431800" y="431800"/>
            <a:ext cx="518400" cy="515938"/>
            <a:chOff x="4166245" y="431800"/>
            <a:chExt cx="518400" cy="515938"/>
          </a:xfrm>
        </p:grpSpPr>
        <p:sp>
          <p:nvSpPr>
            <p:cNvPr id="12" name="Rechteck 11">
              <a:extLst>
                <a:ext uri="{FF2B5EF4-FFF2-40B4-BE49-F238E27FC236}">
                  <a16:creationId xmlns:a16="http://schemas.microsoft.com/office/drawing/2014/main" id="{140B0470-33F3-2EAF-141D-9E50569A67C4}"/>
                </a:ext>
              </a:extLst>
            </p:cNvPr>
            <p:cNvSpPr/>
            <p:nvPr userDrawn="1"/>
          </p:nvSpPr>
          <p:spPr>
            <a:xfrm>
              <a:off x="4166245" y="431800"/>
              <a:ext cx="518400" cy="13249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Rechteck 14">
              <a:extLst>
                <a:ext uri="{FF2B5EF4-FFF2-40B4-BE49-F238E27FC236}">
                  <a16:creationId xmlns:a16="http://schemas.microsoft.com/office/drawing/2014/main" id="{09666296-68E9-17F6-332F-3913B07C6E90}"/>
                </a:ext>
              </a:extLst>
            </p:cNvPr>
            <p:cNvSpPr/>
            <p:nvPr userDrawn="1"/>
          </p:nvSpPr>
          <p:spPr>
            <a:xfrm>
              <a:off x="4166245" y="624753"/>
              <a:ext cx="518400" cy="13249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Rechteck 15">
              <a:extLst>
                <a:ext uri="{FF2B5EF4-FFF2-40B4-BE49-F238E27FC236}">
                  <a16:creationId xmlns:a16="http://schemas.microsoft.com/office/drawing/2014/main" id="{A867F361-BC97-21D2-6C85-D3DB05483A6B}"/>
                </a:ext>
              </a:extLst>
            </p:cNvPr>
            <p:cNvSpPr/>
            <p:nvPr userDrawn="1"/>
          </p:nvSpPr>
          <p:spPr>
            <a:xfrm>
              <a:off x="4166245" y="815246"/>
              <a:ext cx="518400" cy="1324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pic>
        <p:nvPicPr>
          <p:cNvPr id="17" name="Grafik 16">
            <a:extLst>
              <a:ext uri="{FF2B5EF4-FFF2-40B4-BE49-F238E27FC236}">
                <a16:creationId xmlns:a16="http://schemas.microsoft.com/office/drawing/2014/main" id="{B73F33FE-FAB7-AB70-E8B6-91D2ADD6BC5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25192" y="431801"/>
            <a:ext cx="570736" cy="731551"/>
          </a:xfrm>
          <a:prstGeom prst="rect">
            <a:avLst/>
          </a:prstGeom>
        </p:spPr>
      </p:pic>
    </p:spTree>
    <p:extLst>
      <p:ext uri="{BB962C8B-B14F-4D97-AF65-F5344CB8AC3E}">
        <p14:creationId xmlns:p14="http://schemas.microsoft.com/office/powerpoint/2010/main" val="5058249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Contenfolie_TextB_1spaltig+Bi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0FAF6A89-0535-4D3E-AB0E-3DA98547ABB0}" type="datetime1">
              <a:rPr lang="de-DE" smtClean="0"/>
              <a:t>25.06.2025</a:t>
            </a:fld>
            <a:endParaRPr lang="de-DE"/>
          </a:p>
        </p:txBody>
      </p:sp>
      <p:sp>
        <p:nvSpPr>
          <p:cNvPr id="6" name="Footer Placeholder 5"/>
          <p:cNvSpPr>
            <a:spLocks noGrp="1"/>
          </p:cNvSpPr>
          <p:nvPr>
            <p:ph type="ftr" sz="quarter" idx="11"/>
          </p:nvPr>
        </p:nvSpPr>
        <p:spPr/>
        <p:txBody>
          <a:bodyPr/>
          <a:lstStyle/>
          <a:p>
            <a:r>
              <a:rPr lang="de-DE"/>
              <a:t>Titel der Präsentation</a:t>
            </a:r>
          </a:p>
        </p:txBody>
      </p:sp>
      <p:sp>
        <p:nvSpPr>
          <p:cNvPr id="7" name="Slide Number Placeholder 6"/>
          <p:cNvSpPr>
            <a:spLocks noGrp="1"/>
          </p:cNvSpPr>
          <p:nvPr>
            <p:ph type="sldNum" sz="quarter" idx="12"/>
          </p:nvPr>
        </p:nvSpPr>
        <p:spPr/>
        <p:txBody>
          <a:bodyPr/>
          <a:lstStyle/>
          <a:p>
            <a:fld id="{C77216FE-2503-4122-B11A-71BD3782FAD4}" type="slidenum">
              <a:rPr lang="de-DE" smtClean="0"/>
              <a:t>‹Nr.›</a:t>
            </a:fld>
            <a:endParaRPr lang="de-DE"/>
          </a:p>
        </p:txBody>
      </p:sp>
      <p:cxnSp>
        <p:nvCxnSpPr>
          <p:cNvPr id="13" name="Gerader Verbinder 12">
            <a:extLst>
              <a:ext uri="{FF2B5EF4-FFF2-40B4-BE49-F238E27FC236}">
                <a16:creationId xmlns:a16="http://schemas.microsoft.com/office/drawing/2014/main" id="{156D3B67-60A8-4D74-AAE8-F3AEDA3E61B6}"/>
              </a:ext>
            </a:extLst>
          </p:cNvPr>
          <p:cNvCxnSpPr>
            <a:cxnSpLocks/>
          </p:cNvCxnSpPr>
          <p:nvPr userDrawn="1"/>
        </p:nvCxnSpPr>
        <p:spPr>
          <a:xfrm>
            <a:off x="431800" y="5832475"/>
            <a:ext cx="10656888"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Textplatzhalter 16">
            <a:extLst>
              <a:ext uri="{FF2B5EF4-FFF2-40B4-BE49-F238E27FC236}">
                <a16:creationId xmlns:a16="http://schemas.microsoft.com/office/drawing/2014/main" id="{79F850EF-3B8B-494B-A233-323F8AB194A8}"/>
              </a:ext>
            </a:extLst>
          </p:cNvPr>
          <p:cNvSpPr>
            <a:spLocks noGrp="1" noChangeAspect="1"/>
          </p:cNvSpPr>
          <p:nvPr>
            <p:ph type="body" sz="quarter" idx="14" hasCustomPrompt="1"/>
          </p:nvPr>
        </p:nvSpPr>
        <p:spPr>
          <a:xfrm>
            <a:off x="431799" y="1384300"/>
            <a:ext cx="4895851" cy="4230688"/>
          </a:xfrm>
        </p:spPr>
        <p:txBody>
          <a:bodyPr wrap="square" lIns="0" tIns="0" rIns="0" bIns="0">
            <a:noAutofit/>
          </a:bodyPr>
          <a:lstStyle>
            <a:lvl1pPr marL="0" indent="0">
              <a:lnSpc>
                <a:spcPts val="1700"/>
              </a:lnSpc>
              <a:spcBef>
                <a:spcPts val="0"/>
              </a:spcBef>
              <a:buNone/>
              <a:defRPr sz="1500">
                <a:latin typeface="Franklin Gothic Book" panose="020B0503020102020204" pitchFamily="34" charset="0"/>
                <a:ea typeface="Roboto Black" panose="02000000000000000000" pitchFamily="2" charset="0"/>
              </a:defRPr>
            </a:lvl1pPr>
            <a:lvl2pPr marL="342900" indent="0">
              <a:buNone/>
              <a:defRPr/>
            </a:lvl2pPr>
            <a:lvl3pPr marL="685800" indent="0">
              <a:buNone/>
              <a:defRPr/>
            </a:lvl3pPr>
            <a:lvl4pPr marL="1028700" indent="0">
              <a:buNone/>
              <a:defRPr/>
            </a:lvl4pPr>
            <a:lvl5pPr marL="1371600" indent="0">
              <a:buNone/>
              <a:defRPr/>
            </a:lvl5pPr>
          </a:lstStyle>
          <a:p>
            <a:pPr lvl="0"/>
            <a:r>
              <a:rPr lang="de-DE"/>
              <a:t>Mastertextformat 2 bearbeiten</a:t>
            </a:r>
          </a:p>
        </p:txBody>
      </p:sp>
      <p:sp>
        <p:nvSpPr>
          <p:cNvPr id="15" name="Inhaltsplatzhalter 12">
            <a:extLst>
              <a:ext uri="{FF2B5EF4-FFF2-40B4-BE49-F238E27FC236}">
                <a16:creationId xmlns:a16="http://schemas.microsoft.com/office/drawing/2014/main" id="{FF909C92-1CF2-4DF8-9B05-A72B1C8F2841}"/>
              </a:ext>
            </a:extLst>
          </p:cNvPr>
          <p:cNvSpPr>
            <a:spLocks noGrp="1" noChangeAspect="1"/>
          </p:cNvSpPr>
          <p:nvPr>
            <p:ph sz="quarter" idx="15" hasCustomPrompt="1"/>
          </p:nvPr>
        </p:nvSpPr>
        <p:spPr>
          <a:xfrm>
            <a:off x="6192838" y="1384300"/>
            <a:ext cx="4895850" cy="4230688"/>
          </a:xfrm>
        </p:spPr>
        <p:txBody>
          <a:bodyPr lIns="0" tIns="0" rIns="0" bIns="0">
            <a:noAutofit/>
          </a:bodyPr>
          <a:lstStyle>
            <a:lvl1pPr marL="0" indent="0">
              <a:lnSpc>
                <a:spcPts val="2400"/>
              </a:lnSpc>
              <a:spcBef>
                <a:spcPts val="0"/>
              </a:spcBef>
              <a:buNone/>
              <a:defRPr sz="1500">
                <a:latin typeface="Franklin Gothic Book" panose="020B0503020102020204" pitchFamily="34" charset="0"/>
              </a:defRPr>
            </a:lvl1pPr>
            <a:lvl2pPr marL="342900" indent="0">
              <a:buNone/>
              <a:defRPr sz="2200">
                <a:latin typeface="+mj-lt"/>
              </a:defRPr>
            </a:lvl2pPr>
            <a:lvl3pPr marL="685800" indent="0">
              <a:buNone/>
              <a:defRPr sz="2200">
                <a:latin typeface="+mj-lt"/>
              </a:defRPr>
            </a:lvl3pPr>
            <a:lvl4pPr marL="1028700" indent="0">
              <a:buNone/>
              <a:defRPr sz="2200">
                <a:latin typeface="+mj-lt"/>
              </a:defRPr>
            </a:lvl4pPr>
            <a:lvl5pPr marL="1371600" indent="0">
              <a:buNone/>
              <a:defRPr sz="2200">
                <a:latin typeface="+mj-lt"/>
              </a:defRPr>
            </a:lvl5pPr>
          </a:lstStyle>
          <a:p>
            <a:pPr lvl="0"/>
            <a:r>
              <a:rPr lang="de-DE"/>
              <a:t>Text/Bild/Grafik</a:t>
            </a:r>
          </a:p>
        </p:txBody>
      </p:sp>
      <p:sp>
        <p:nvSpPr>
          <p:cNvPr id="16" name="Textplatzhalter 2">
            <a:extLst>
              <a:ext uri="{FF2B5EF4-FFF2-40B4-BE49-F238E27FC236}">
                <a16:creationId xmlns:a16="http://schemas.microsoft.com/office/drawing/2014/main" id="{CBD1FFC5-4373-4390-89C3-BEA20C087A9E}"/>
              </a:ext>
            </a:extLst>
          </p:cNvPr>
          <p:cNvSpPr>
            <a:spLocks noGrp="1" noChangeAspect="1"/>
          </p:cNvSpPr>
          <p:nvPr>
            <p:ph type="body" sz="quarter" idx="16" hasCustomPrompt="1"/>
          </p:nvPr>
        </p:nvSpPr>
        <p:spPr>
          <a:xfrm>
            <a:off x="1005877" y="415327"/>
            <a:ext cx="10082809" cy="615553"/>
          </a:xfrm>
        </p:spPr>
        <p:txBody>
          <a:bodyPr wrap="square" lIns="0" tIns="0" rIns="0" bIns="0" anchor="b" anchorCtr="0">
            <a:noAutofit/>
          </a:bodyPr>
          <a:lstStyle>
            <a:lvl1pPr marL="0" indent="0">
              <a:lnSpc>
                <a:spcPts val="2500"/>
              </a:lnSpc>
              <a:spcBef>
                <a:spcPts val="0"/>
              </a:spcBef>
              <a:buNone/>
              <a:defRPr sz="2400" cap="all" baseline="0">
                <a:solidFill>
                  <a:schemeClr val="accent1"/>
                </a:solidFill>
                <a:latin typeface="Franklin Gothic Demi" panose="020B0703020102020204" pitchFamily="34" charset="0"/>
                <a:ea typeface="Roboto Black" panose="02000000000000000000" pitchFamily="2" charset="0"/>
              </a:defRPr>
            </a:lvl1pPr>
            <a:lvl2pPr marL="342900" indent="0">
              <a:buNone/>
              <a:defRPr sz="2400"/>
            </a:lvl2pPr>
            <a:lvl3pPr marL="685800" indent="0">
              <a:buNone/>
              <a:defRPr sz="2400"/>
            </a:lvl3pPr>
            <a:lvl4pPr marL="1028700" indent="0">
              <a:buNone/>
              <a:defRPr sz="2400"/>
            </a:lvl4pPr>
            <a:lvl5pPr marL="1371600" indent="0">
              <a:buNone/>
              <a:defRPr sz="2400"/>
            </a:lvl5pPr>
          </a:lstStyle>
          <a:p>
            <a:pPr lvl="0"/>
            <a:r>
              <a:rPr lang="de-DE"/>
              <a:t>HEADLINE</a:t>
            </a:r>
            <a:br>
              <a:rPr lang="de-DE"/>
            </a:br>
            <a:r>
              <a:rPr lang="de-DE"/>
              <a:t>EIN- ODER ZWEIZEILIG</a:t>
            </a:r>
          </a:p>
        </p:txBody>
      </p:sp>
      <p:grpSp>
        <p:nvGrpSpPr>
          <p:cNvPr id="2" name="Gruppieren 1">
            <a:extLst>
              <a:ext uri="{FF2B5EF4-FFF2-40B4-BE49-F238E27FC236}">
                <a16:creationId xmlns:a16="http://schemas.microsoft.com/office/drawing/2014/main" id="{DFFF4834-7B00-2F70-93E9-67EC8A677337}"/>
              </a:ext>
            </a:extLst>
          </p:cNvPr>
          <p:cNvGrpSpPr/>
          <p:nvPr userDrawn="1"/>
        </p:nvGrpSpPr>
        <p:grpSpPr>
          <a:xfrm>
            <a:off x="431800" y="431800"/>
            <a:ext cx="518400" cy="515938"/>
            <a:chOff x="4166245" y="431800"/>
            <a:chExt cx="518400" cy="515938"/>
          </a:xfrm>
        </p:grpSpPr>
        <p:sp>
          <p:nvSpPr>
            <p:cNvPr id="3" name="Rechteck 2">
              <a:extLst>
                <a:ext uri="{FF2B5EF4-FFF2-40B4-BE49-F238E27FC236}">
                  <a16:creationId xmlns:a16="http://schemas.microsoft.com/office/drawing/2014/main" id="{E22D97CE-643A-A467-CC7D-592C4E03F122}"/>
                </a:ext>
              </a:extLst>
            </p:cNvPr>
            <p:cNvSpPr/>
            <p:nvPr userDrawn="1"/>
          </p:nvSpPr>
          <p:spPr>
            <a:xfrm>
              <a:off x="4166245" y="431800"/>
              <a:ext cx="518400" cy="13249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C1E12BF5-679E-1A64-E5A6-EB3D21CDBE19}"/>
                </a:ext>
              </a:extLst>
            </p:cNvPr>
            <p:cNvSpPr/>
            <p:nvPr userDrawn="1"/>
          </p:nvSpPr>
          <p:spPr>
            <a:xfrm>
              <a:off x="4166245" y="624753"/>
              <a:ext cx="518400" cy="13249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Rechteck 7">
              <a:extLst>
                <a:ext uri="{FF2B5EF4-FFF2-40B4-BE49-F238E27FC236}">
                  <a16:creationId xmlns:a16="http://schemas.microsoft.com/office/drawing/2014/main" id="{5CCC1B62-5B09-5291-282C-9CFB4BA31AD2}"/>
                </a:ext>
              </a:extLst>
            </p:cNvPr>
            <p:cNvSpPr/>
            <p:nvPr userDrawn="1"/>
          </p:nvSpPr>
          <p:spPr>
            <a:xfrm>
              <a:off x="4166245" y="815246"/>
              <a:ext cx="518400" cy="1324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pic>
        <p:nvPicPr>
          <p:cNvPr id="17" name="Grafik 16">
            <a:extLst>
              <a:ext uri="{FF2B5EF4-FFF2-40B4-BE49-F238E27FC236}">
                <a16:creationId xmlns:a16="http://schemas.microsoft.com/office/drawing/2014/main" id="{B46A81C1-52FC-41CA-C900-56B25C82818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25192" y="431801"/>
            <a:ext cx="570736" cy="731551"/>
          </a:xfrm>
          <a:prstGeom prst="rect">
            <a:avLst/>
          </a:prstGeom>
        </p:spPr>
      </p:pic>
    </p:spTree>
    <p:extLst>
      <p:ext uri="{BB962C8B-B14F-4D97-AF65-F5344CB8AC3E}">
        <p14:creationId xmlns:p14="http://schemas.microsoft.com/office/powerpoint/2010/main" val="12241470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Contenfolie_Bi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43890D96-6FA1-4E36-AA7E-EE4A627A8E18}" type="datetime1">
              <a:rPr lang="de-DE" smtClean="0"/>
              <a:t>25.06.2025</a:t>
            </a:fld>
            <a:endParaRPr lang="de-DE"/>
          </a:p>
        </p:txBody>
      </p:sp>
      <p:sp>
        <p:nvSpPr>
          <p:cNvPr id="6" name="Footer Placeholder 5"/>
          <p:cNvSpPr>
            <a:spLocks noGrp="1"/>
          </p:cNvSpPr>
          <p:nvPr>
            <p:ph type="ftr" sz="quarter" idx="11"/>
          </p:nvPr>
        </p:nvSpPr>
        <p:spPr/>
        <p:txBody>
          <a:bodyPr/>
          <a:lstStyle/>
          <a:p>
            <a:r>
              <a:rPr lang="de-DE"/>
              <a:t>Titel der Präsentation</a:t>
            </a:r>
          </a:p>
        </p:txBody>
      </p:sp>
      <p:sp>
        <p:nvSpPr>
          <p:cNvPr id="7" name="Slide Number Placeholder 6"/>
          <p:cNvSpPr>
            <a:spLocks noGrp="1"/>
          </p:cNvSpPr>
          <p:nvPr>
            <p:ph type="sldNum" sz="quarter" idx="12"/>
          </p:nvPr>
        </p:nvSpPr>
        <p:spPr/>
        <p:txBody>
          <a:bodyPr/>
          <a:lstStyle/>
          <a:p>
            <a:fld id="{C77216FE-2503-4122-B11A-71BD3782FAD4}" type="slidenum">
              <a:rPr lang="de-DE" smtClean="0"/>
              <a:t>‹Nr.›</a:t>
            </a:fld>
            <a:endParaRPr lang="de-DE"/>
          </a:p>
        </p:txBody>
      </p:sp>
      <p:cxnSp>
        <p:nvCxnSpPr>
          <p:cNvPr id="13" name="Gerader Verbinder 12">
            <a:extLst>
              <a:ext uri="{FF2B5EF4-FFF2-40B4-BE49-F238E27FC236}">
                <a16:creationId xmlns:a16="http://schemas.microsoft.com/office/drawing/2014/main" id="{1C1752E0-AF88-4811-A774-BE68C0B30BBF}"/>
              </a:ext>
            </a:extLst>
          </p:cNvPr>
          <p:cNvCxnSpPr>
            <a:cxnSpLocks/>
          </p:cNvCxnSpPr>
          <p:nvPr userDrawn="1"/>
        </p:nvCxnSpPr>
        <p:spPr>
          <a:xfrm>
            <a:off x="431800" y="5832475"/>
            <a:ext cx="10656888"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Inhaltsplatzhalter 12">
            <a:extLst>
              <a:ext uri="{FF2B5EF4-FFF2-40B4-BE49-F238E27FC236}">
                <a16:creationId xmlns:a16="http://schemas.microsoft.com/office/drawing/2014/main" id="{BBF78992-C90C-43C4-BE95-5069232827D8}"/>
              </a:ext>
            </a:extLst>
          </p:cNvPr>
          <p:cNvSpPr>
            <a:spLocks noGrp="1" noChangeAspect="1"/>
          </p:cNvSpPr>
          <p:nvPr>
            <p:ph sz="quarter" idx="15" hasCustomPrompt="1"/>
          </p:nvPr>
        </p:nvSpPr>
        <p:spPr>
          <a:xfrm>
            <a:off x="431800" y="1384300"/>
            <a:ext cx="10656888" cy="4230688"/>
          </a:xfrm>
        </p:spPr>
        <p:txBody>
          <a:bodyPr lIns="0" tIns="0" rIns="0" bIns="0">
            <a:noAutofit/>
          </a:bodyPr>
          <a:lstStyle>
            <a:lvl1pPr marL="0" indent="0">
              <a:lnSpc>
                <a:spcPts val="2400"/>
              </a:lnSpc>
              <a:spcBef>
                <a:spcPts val="0"/>
              </a:spcBef>
              <a:buNone/>
              <a:defRPr sz="2200">
                <a:latin typeface="Franklin Gothic Book" panose="020B0503020102020204" pitchFamily="34" charset="0"/>
              </a:defRPr>
            </a:lvl1pPr>
            <a:lvl2pPr marL="342900" indent="0">
              <a:buNone/>
              <a:defRPr sz="2200">
                <a:latin typeface="+mj-lt"/>
              </a:defRPr>
            </a:lvl2pPr>
            <a:lvl3pPr marL="685800" indent="0">
              <a:buNone/>
              <a:defRPr sz="2200">
                <a:latin typeface="+mj-lt"/>
              </a:defRPr>
            </a:lvl3pPr>
            <a:lvl4pPr marL="1028700" indent="0">
              <a:buNone/>
              <a:defRPr sz="2200">
                <a:latin typeface="+mj-lt"/>
              </a:defRPr>
            </a:lvl4pPr>
            <a:lvl5pPr marL="1371600" indent="0">
              <a:buNone/>
              <a:defRPr sz="2200">
                <a:latin typeface="+mj-lt"/>
              </a:defRPr>
            </a:lvl5pPr>
          </a:lstStyle>
          <a:p>
            <a:pPr lvl="0"/>
            <a:r>
              <a:rPr lang="de-DE"/>
              <a:t>Text/Bild/Grafik</a:t>
            </a:r>
          </a:p>
        </p:txBody>
      </p:sp>
      <p:sp>
        <p:nvSpPr>
          <p:cNvPr id="15" name="Textplatzhalter 2">
            <a:extLst>
              <a:ext uri="{FF2B5EF4-FFF2-40B4-BE49-F238E27FC236}">
                <a16:creationId xmlns:a16="http://schemas.microsoft.com/office/drawing/2014/main" id="{87F52D11-38E6-4874-92D1-91FF79D9F6EB}"/>
              </a:ext>
            </a:extLst>
          </p:cNvPr>
          <p:cNvSpPr>
            <a:spLocks noGrp="1" noChangeAspect="1"/>
          </p:cNvSpPr>
          <p:nvPr>
            <p:ph type="body" sz="quarter" idx="16" hasCustomPrompt="1"/>
          </p:nvPr>
        </p:nvSpPr>
        <p:spPr>
          <a:xfrm>
            <a:off x="1005877" y="415327"/>
            <a:ext cx="10082809" cy="615553"/>
          </a:xfrm>
        </p:spPr>
        <p:txBody>
          <a:bodyPr wrap="square" lIns="0" tIns="0" rIns="0" bIns="0" anchor="b" anchorCtr="0">
            <a:noAutofit/>
          </a:bodyPr>
          <a:lstStyle>
            <a:lvl1pPr marL="0" indent="0">
              <a:lnSpc>
                <a:spcPts val="2500"/>
              </a:lnSpc>
              <a:spcBef>
                <a:spcPts val="0"/>
              </a:spcBef>
              <a:buNone/>
              <a:defRPr sz="2400" cap="all" baseline="0">
                <a:solidFill>
                  <a:schemeClr val="accent1"/>
                </a:solidFill>
                <a:latin typeface="Franklin Gothic Demi" panose="020B0703020102020204" pitchFamily="34" charset="0"/>
                <a:ea typeface="Roboto Black" panose="02000000000000000000" pitchFamily="2" charset="0"/>
              </a:defRPr>
            </a:lvl1pPr>
            <a:lvl2pPr marL="342900" indent="0">
              <a:buNone/>
              <a:defRPr sz="2400"/>
            </a:lvl2pPr>
            <a:lvl3pPr marL="685800" indent="0">
              <a:buNone/>
              <a:defRPr sz="2400"/>
            </a:lvl3pPr>
            <a:lvl4pPr marL="1028700" indent="0">
              <a:buNone/>
              <a:defRPr sz="2400"/>
            </a:lvl4pPr>
            <a:lvl5pPr marL="1371600" indent="0">
              <a:buNone/>
              <a:defRPr sz="2400"/>
            </a:lvl5pPr>
          </a:lstStyle>
          <a:p>
            <a:pPr lvl="0"/>
            <a:r>
              <a:rPr lang="de-DE"/>
              <a:t>HEADLINE</a:t>
            </a:r>
            <a:br>
              <a:rPr lang="de-DE"/>
            </a:br>
            <a:r>
              <a:rPr lang="de-DE"/>
              <a:t>EIN- ODER ZWEIZEILIG</a:t>
            </a:r>
          </a:p>
        </p:txBody>
      </p:sp>
      <p:grpSp>
        <p:nvGrpSpPr>
          <p:cNvPr id="2" name="Gruppieren 1">
            <a:extLst>
              <a:ext uri="{FF2B5EF4-FFF2-40B4-BE49-F238E27FC236}">
                <a16:creationId xmlns:a16="http://schemas.microsoft.com/office/drawing/2014/main" id="{4B5001C2-C1C8-D122-5730-7F8A610E98EE}"/>
              </a:ext>
            </a:extLst>
          </p:cNvPr>
          <p:cNvGrpSpPr/>
          <p:nvPr userDrawn="1"/>
        </p:nvGrpSpPr>
        <p:grpSpPr>
          <a:xfrm>
            <a:off x="431800" y="431800"/>
            <a:ext cx="518400" cy="515938"/>
            <a:chOff x="4166245" y="431800"/>
            <a:chExt cx="518400" cy="515938"/>
          </a:xfrm>
        </p:grpSpPr>
        <p:sp>
          <p:nvSpPr>
            <p:cNvPr id="3" name="Rechteck 2">
              <a:extLst>
                <a:ext uri="{FF2B5EF4-FFF2-40B4-BE49-F238E27FC236}">
                  <a16:creationId xmlns:a16="http://schemas.microsoft.com/office/drawing/2014/main" id="{4BEB89AA-12B8-D0A1-68CC-F857B6291D14}"/>
                </a:ext>
              </a:extLst>
            </p:cNvPr>
            <p:cNvSpPr/>
            <p:nvPr userDrawn="1"/>
          </p:nvSpPr>
          <p:spPr>
            <a:xfrm>
              <a:off x="4166245" y="431800"/>
              <a:ext cx="518400" cy="13249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F8582281-9839-6B31-B2DA-15F2F15DD0B3}"/>
                </a:ext>
              </a:extLst>
            </p:cNvPr>
            <p:cNvSpPr/>
            <p:nvPr userDrawn="1"/>
          </p:nvSpPr>
          <p:spPr>
            <a:xfrm>
              <a:off x="4166245" y="624753"/>
              <a:ext cx="518400" cy="13249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Rechteck 7">
              <a:extLst>
                <a:ext uri="{FF2B5EF4-FFF2-40B4-BE49-F238E27FC236}">
                  <a16:creationId xmlns:a16="http://schemas.microsoft.com/office/drawing/2014/main" id="{E63F7572-34FD-39BC-511E-28BF15A856BD}"/>
                </a:ext>
              </a:extLst>
            </p:cNvPr>
            <p:cNvSpPr/>
            <p:nvPr userDrawn="1"/>
          </p:nvSpPr>
          <p:spPr>
            <a:xfrm>
              <a:off x="4166245" y="815246"/>
              <a:ext cx="518400" cy="1324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pic>
        <p:nvPicPr>
          <p:cNvPr id="16" name="Grafik 15">
            <a:extLst>
              <a:ext uri="{FF2B5EF4-FFF2-40B4-BE49-F238E27FC236}">
                <a16:creationId xmlns:a16="http://schemas.microsoft.com/office/drawing/2014/main" id="{FB1E28DF-09DA-B10D-E700-DE822661989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25192" y="431801"/>
            <a:ext cx="570736" cy="731551"/>
          </a:xfrm>
          <a:prstGeom prst="rect">
            <a:avLst/>
          </a:prstGeom>
        </p:spPr>
      </p:pic>
    </p:spTree>
    <p:extLst>
      <p:ext uri="{BB962C8B-B14F-4D97-AF65-F5344CB8AC3E}">
        <p14:creationId xmlns:p14="http://schemas.microsoft.com/office/powerpoint/2010/main" val="10293267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Contenfolie_Bild_ganzeSeite">
    <p:spTree>
      <p:nvGrpSpPr>
        <p:cNvPr id="1" name=""/>
        <p:cNvGrpSpPr/>
        <p:nvPr/>
      </p:nvGrpSpPr>
      <p:grpSpPr>
        <a:xfrm>
          <a:off x="0" y="0"/>
          <a:ext cx="0" cy="0"/>
          <a:chOff x="0" y="0"/>
          <a:chExt cx="0" cy="0"/>
        </a:xfrm>
      </p:grpSpPr>
      <p:sp>
        <p:nvSpPr>
          <p:cNvPr id="7" name="Inhaltsplatzhalter 12">
            <a:extLst>
              <a:ext uri="{FF2B5EF4-FFF2-40B4-BE49-F238E27FC236}">
                <a16:creationId xmlns:a16="http://schemas.microsoft.com/office/drawing/2014/main" id="{AC8BA930-9B26-4858-8DF7-34037F255AB5}"/>
              </a:ext>
            </a:extLst>
          </p:cNvPr>
          <p:cNvSpPr>
            <a:spLocks noGrp="1" noChangeAspect="1"/>
          </p:cNvSpPr>
          <p:nvPr>
            <p:ph sz="quarter" idx="15" hasCustomPrompt="1"/>
          </p:nvPr>
        </p:nvSpPr>
        <p:spPr>
          <a:xfrm>
            <a:off x="0" y="-1"/>
            <a:ext cx="11520488" cy="6480175"/>
          </a:xfrm>
        </p:spPr>
        <p:txBody>
          <a:bodyPr lIns="0" tIns="0" rIns="0" bIns="0" anchor="ctr">
            <a:noAutofit/>
          </a:bodyPr>
          <a:lstStyle>
            <a:lvl1pPr marL="0" indent="0" algn="ctr">
              <a:lnSpc>
                <a:spcPts val="2400"/>
              </a:lnSpc>
              <a:spcBef>
                <a:spcPts val="0"/>
              </a:spcBef>
              <a:buNone/>
              <a:defRPr sz="2200">
                <a:latin typeface="Franklin Gothic Book" panose="020B0503020102020204" pitchFamily="34" charset="0"/>
              </a:defRPr>
            </a:lvl1pPr>
            <a:lvl2pPr marL="342900" indent="0">
              <a:buNone/>
              <a:defRPr sz="2200">
                <a:latin typeface="+mj-lt"/>
              </a:defRPr>
            </a:lvl2pPr>
            <a:lvl3pPr marL="685800" indent="0">
              <a:buNone/>
              <a:defRPr sz="2200">
                <a:latin typeface="+mj-lt"/>
              </a:defRPr>
            </a:lvl3pPr>
            <a:lvl4pPr marL="1028700" indent="0">
              <a:buNone/>
              <a:defRPr sz="2200">
                <a:latin typeface="+mj-lt"/>
              </a:defRPr>
            </a:lvl4pPr>
            <a:lvl5pPr marL="1371600" indent="0">
              <a:buNone/>
              <a:defRPr sz="2200">
                <a:latin typeface="+mj-lt"/>
              </a:defRPr>
            </a:lvl5pPr>
          </a:lstStyle>
          <a:p>
            <a:pPr lvl="0"/>
            <a:r>
              <a:rPr lang="de-DE"/>
              <a:t>Text/Bild/Grafik</a:t>
            </a:r>
          </a:p>
          <a:p>
            <a:pPr lvl="0"/>
            <a:r>
              <a:rPr lang="de-DE"/>
              <a:t>vollflächig</a:t>
            </a:r>
          </a:p>
        </p:txBody>
      </p:sp>
      <p:sp>
        <p:nvSpPr>
          <p:cNvPr id="4" name="Date Placeholder 3"/>
          <p:cNvSpPr>
            <a:spLocks noGrp="1"/>
          </p:cNvSpPr>
          <p:nvPr>
            <p:ph type="dt" sz="half" idx="10"/>
          </p:nvPr>
        </p:nvSpPr>
        <p:spPr/>
        <p:txBody>
          <a:bodyPr/>
          <a:lstStyle/>
          <a:p>
            <a:fld id="{4A67ACC4-1C6A-45E1-8D12-0EB1BD92E3B4}" type="datetime1">
              <a:rPr lang="de-DE" smtClean="0"/>
              <a:t>25.06.2025</a:t>
            </a:fld>
            <a:endParaRPr lang="de-DE"/>
          </a:p>
        </p:txBody>
      </p:sp>
      <p:sp>
        <p:nvSpPr>
          <p:cNvPr id="5" name="Footer Placeholder 4"/>
          <p:cNvSpPr>
            <a:spLocks noGrp="1"/>
          </p:cNvSpPr>
          <p:nvPr>
            <p:ph type="ftr" sz="quarter" idx="11"/>
          </p:nvPr>
        </p:nvSpPr>
        <p:spPr/>
        <p:txBody>
          <a:bodyPr/>
          <a:lstStyle/>
          <a:p>
            <a:r>
              <a:rPr lang="de-DE"/>
              <a:t>Titel der Präsentation</a:t>
            </a:r>
          </a:p>
        </p:txBody>
      </p:sp>
      <p:sp>
        <p:nvSpPr>
          <p:cNvPr id="6" name="Slide Number Placeholder 5"/>
          <p:cNvSpPr>
            <a:spLocks noGrp="1"/>
          </p:cNvSpPr>
          <p:nvPr>
            <p:ph type="sldNum" sz="quarter" idx="12"/>
          </p:nvPr>
        </p:nvSpPr>
        <p:spPr/>
        <p:txBody>
          <a:bodyPr/>
          <a:lstStyle/>
          <a:p>
            <a:fld id="{C77216FE-2503-4122-B11A-71BD3782FAD4}" type="slidenum">
              <a:rPr lang="de-DE" smtClean="0"/>
              <a:t>‹Nr.›</a:t>
            </a:fld>
            <a:endParaRPr lang="de-DE"/>
          </a:p>
        </p:txBody>
      </p:sp>
      <p:pic>
        <p:nvPicPr>
          <p:cNvPr id="2" name="Grafik 1">
            <a:extLst>
              <a:ext uri="{FF2B5EF4-FFF2-40B4-BE49-F238E27FC236}">
                <a16:creationId xmlns:a16="http://schemas.microsoft.com/office/drawing/2014/main" id="{FCE6A032-F72A-9A47-216B-69488C281E9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25192" y="431801"/>
            <a:ext cx="570736" cy="731551"/>
          </a:xfrm>
          <a:prstGeom prst="rect">
            <a:avLst/>
          </a:prstGeom>
        </p:spPr>
      </p:pic>
    </p:spTree>
    <p:extLst>
      <p:ext uri="{BB962C8B-B14F-4D97-AF65-F5344CB8AC3E}">
        <p14:creationId xmlns:p14="http://schemas.microsoft.com/office/powerpoint/2010/main" val="7141158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sv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92034" y="345010"/>
            <a:ext cx="9936421" cy="1252534"/>
          </a:xfrm>
          <a:prstGeom prst="rect">
            <a:avLst/>
          </a:prstGeom>
        </p:spPr>
        <p:txBody>
          <a:bodyPr vert="horz" lIns="91440" tIns="45720" rIns="91440" bIns="45720" rtlCol="0" anchor="ctr">
            <a:normAutofit/>
          </a:bodyPr>
          <a:lstStyle/>
          <a:p>
            <a:r>
              <a:rPr lang="de-DE"/>
              <a:t>Mastertitelformat bearbeiten</a:t>
            </a:r>
            <a:endParaRPr lang="en-US"/>
          </a:p>
        </p:txBody>
      </p:sp>
      <p:sp>
        <p:nvSpPr>
          <p:cNvPr id="3" name="Text Placeholder 2"/>
          <p:cNvSpPr>
            <a:spLocks noGrp="1"/>
          </p:cNvSpPr>
          <p:nvPr>
            <p:ph type="body" idx="1"/>
          </p:nvPr>
        </p:nvSpPr>
        <p:spPr>
          <a:xfrm>
            <a:off x="792034" y="1725047"/>
            <a:ext cx="9936421" cy="4111612"/>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e Placeholder 3"/>
          <p:cNvSpPr>
            <a:spLocks noGrp="1"/>
          </p:cNvSpPr>
          <p:nvPr>
            <p:ph type="dt" sz="half" idx="2"/>
          </p:nvPr>
        </p:nvSpPr>
        <p:spPr>
          <a:xfrm>
            <a:off x="11679716" y="4602158"/>
            <a:ext cx="2592110" cy="345010"/>
          </a:xfrm>
          <a:prstGeom prst="rect">
            <a:avLst/>
          </a:prstGeom>
        </p:spPr>
        <p:txBody>
          <a:bodyPr vert="horz" lIns="91440" tIns="45720" rIns="91440" bIns="45720" rtlCol="0" anchor="ctr"/>
          <a:lstStyle>
            <a:lvl1pPr algn="l">
              <a:defRPr sz="900">
                <a:solidFill>
                  <a:schemeClr val="tx1">
                    <a:tint val="75000"/>
                  </a:schemeClr>
                </a:solidFill>
              </a:defRPr>
            </a:lvl1pPr>
          </a:lstStyle>
          <a:p>
            <a:fld id="{5AD0D6A1-1127-4C05-975F-49A8B3E19EFC}" type="datetime1">
              <a:rPr lang="de-DE" smtClean="0"/>
              <a:t>25.06.2025</a:t>
            </a:fld>
            <a:endParaRPr lang="de-DE"/>
          </a:p>
        </p:txBody>
      </p:sp>
      <p:sp>
        <p:nvSpPr>
          <p:cNvPr id="5" name="Footer Placeholder 4"/>
          <p:cNvSpPr>
            <a:spLocks noGrp="1"/>
          </p:cNvSpPr>
          <p:nvPr>
            <p:ph type="ftr" sz="quarter" idx="3"/>
          </p:nvPr>
        </p:nvSpPr>
        <p:spPr>
          <a:xfrm>
            <a:off x="431799" y="6048375"/>
            <a:ext cx="4740901" cy="247215"/>
          </a:xfrm>
          <a:prstGeom prst="rect">
            <a:avLst/>
          </a:prstGeom>
        </p:spPr>
        <p:txBody>
          <a:bodyPr vert="horz" wrap="square" lIns="0" tIns="0" rIns="0" bIns="0" rtlCol="0" anchor="b">
            <a:noAutofit/>
          </a:bodyPr>
          <a:lstStyle>
            <a:lvl1pPr algn="l">
              <a:defRPr sz="1000">
                <a:solidFill>
                  <a:schemeClr val="accent1"/>
                </a:solidFill>
                <a:latin typeface="Franklin Gothic Book" panose="020B0503020102020204" pitchFamily="34" charset="0"/>
              </a:defRPr>
            </a:lvl1pPr>
          </a:lstStyle>
          <a:p>
            <a:r>
              <a:rPr lang="de-DE"/>
              <a:t>Titel der Präsentation</a:t>
            </a:r>
          </a:p>
        </p:txBody>
      </p:sp>
      <p:sp>
        <p:nvSpPr>
          <p:cNvPr id="6" name="Slide Number Placeholder 5"/>
          <p:cNvSpPr>
            <a:spLocks noGrp="1"/>
          </p:cNvSpPr>
          <p:nvPr>
            <p:ph type="sldNum" sz="quarter" idx="4"/>
          </p:nvPr>
        </p:nvSpPr>
        <p:spPr>
          <a:xfrm>
            <a:off x="5327650" y="6092477"/>
            <a:ext cx="865188" cy="230832"/>
          </a:xfrm>
          <a:prstGeom prst="rect">
            <a:avLst/>
          </a:prstGeom>
        </p:spPr>
        <p:txBody>
          <a:bodyPr vert="horz" wrap="square" lIns="0" tIns="0" rIns="0" bIns="0" rtlCol="0" anchor="ctr">
            <a:spAutoFit/>
          </a:bodyPr>
          <a:lstStyle>
            <a:lvl1pPr algn="ctr">
              <a:defRPr sz="1500">
                <a:solidFill>
                  <a:schemeClr val="accent1"/>
                </a:solidFill>
                <a:latin typeface="Franklin Gothic Book" panose="020B0503020102020204" pitchFamily="34" charset="0"/>
              </a:defRPr>
            </a:lvl1pPr>
          </a:lstStyle>
          <a:p>
            <a:fld id="{C77216FE-2503-4122-B11A-71BD3782FAD4}" type="slidenum">
              <a:rPr lang="de-DE" smtClean="0"/>
              <a:pPr/>
              <a:t>‹Nr.›</a:t>
            </a:fld>
            <a:endParaRPr lang="de-DE"/>
          </a:p>
        </p:txBody>
      </p:sp>
      <p:pic>
        <p:nvPicPr>
          <p:cNvPr id="7" name="Grafik 6">
            <a:extLst>
              <a:ext uri="{FF2B5EF4-FFF2-40B4-BE49-F238E27FC236}">
                <a16:creationId xmlns:a16="http://schemas.microsoft.com/office/drawing/2014/main" id="{97F019BE-99F7-4794-990C-9B2F627EDEE3}"/>
              </a:ext>
            </a:extLst>
          </p:cNvPr>
          <p:cNvPicPr>
            <a:picLocks noChangeAspect="1"/>
          </p:cNvPicPr>
          <p:nvPr userDrawn="1"/>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p:blipFill>
        <p:spPr>
          <a:xfrm>
            <a:off x="9310691" y="6000187"/>
            <a:ext cx="1777994" cy="264089"/>
          </a:xfrm>
          <a:prstGeom prst="rect">
            <a:avLst/>
          </a:prstGeom>
        </p:spPr>
      </p:pic>
    </p:spTree>
    <p:extLst>
      <p:ext uri="{BB962C8B-B14F-4D97-AF65-F5344CB8AC3E}">
        <p14:creationId xmlns:p14="http://schemas.microsoft.com/office/powerpoint/2010/main" val="2426545991"/>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3" r:id="rId10"/>
    <p:sldLayoutId id="2147483671" r:id="rId11"/>
    <p:sldLayoutId id="2147483672" r:id="rId12"/>
  </p:sldLayoutIdLst>
  <p:hf hdr="0" dt="0"/>
  <p:txStyles>
    <p:titleStyle>
      <a:lvl1pPr algn="l" defTabSz="685800" rtl="0" eaLnBrk="1" latinLnBrk="0" hangingPunct="1">
        <a:lnSpc>
          <a:spcPct val="90000"/>
        </a:lnSpc>
        <a:spcBef>
          <a:spcPct val="0"/>
        </a:spcBef>
        <a:buNone/>
        <a:defRPr sz="3300" kern="1200">
          <a:solidFill>
            <a:schemeClr val="tx1"/>
          </a:solidFill>
          <a:latin typeface="Franklin Gothic Book" panose="020B0503020102020204" pitchFamily="34"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Franklin Gothic Book" panose="020B05030201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Franklin Gothic Book" panose="020B0503020102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Franklin Gothic Book" panose="020B05030201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Franklin Gothic Book" panose="020B05030201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628" userDrawn="1">
          <p15:clr>
            <a:srgbClr val="F26B43"/>
          </p15:clr>
        </p15:guide>
        <p15:guide id="2" orient="horz" pos="2041" userDrawn="1">
          <p15:clr>
            <a:srgbClr val="F26B43"/>
          </p15:clr>
        </p15:guide>
        <p15:guide id="3" orient="horz" pos="3810" userDrawn="1">
          <p15:clr>
            <a:srgbClr val="F26B43"/>
          </p15:clr>
        </p15:guide>
        <p15:guide id="4" orient="horz" pos="272" userDrawn="1">
          <p15:clr>
            <a:srgbClr val="F26B43"/>
          </p15:clr>
        </p15:guide>
        <p15:guide id="5" pos="6985" userDrawn="1">
          <p15:clr>
            <a:srgbClr val="F26B43"/>
          </p15:clr>
        </p15:guide>
        <p15:guide id="6" pos="272" userDrawn="1">
          <p15:clr>
            <a:srgbClr val="F26B43"/>
          </p15:clr>
        </p15:guide>
        <p15:guide id="7" orient="horz" pos="3537" userDrawn="1">
          <p15:clr>
            <a:srgbClr val="F26B43"/>
          </p15:clr>
        </p15:guide>
        <p15:guide id="9" pos="544" userDrawn="1">
          <p15:clr>
            <a:srgbClr val="F26B43"/>
          </p15:clr>
        </p15:guide>
        <p15:guide id="10" pos="6713" userDrawn="1">
          <p15:clr>
            <a:srgbClr val="F26B43"/>
          </p15:clr>
        </p15:guide>
        <p15:guide id="11" orient="horz" pos="3946" userDrawn="1">
          <p15:clr>
            <a:srgbClr val="F26B43"/>
          </p15:clr>
        </p15:guide>
        <p15:guide id="12" orient="horz" pos="597" userDrawn="1">
          <p15:clr>
            <a:srgbClr val="F26B43"/>
          </p15:clr>
        </p15:guide>
        <p15:guide id="13" orient="horz" pos="872" userDrawn="1">
          <p15:clr>
            <a:srgbClr val="F26B43"/>
          </p15:clr>
        </p15:guide>
        <p15:guide id="14" pos="3901" userDrawn="1">
          <p15:clr>
            <a:srgbClr val="F26B43"/>
          </p15:clr>
        </p15:guide>
        <p15:guide id="15" pos="335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ma"/><Relationship Id="rId1" Type="http://schemas.microsoft.com/office/2007/relationships/media" Target="../media/media1.wma"/><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6BCBA9E2-464A-4946-8C1B-2E6B354528A4}"/>
              </a:ext>
            </a:extLst>
          </p:cNvPr>
          <p:cNvSpPr>
            <a:spLocks noGrp="1"/>
          </p:cNvSpPr>
          <p:nvPr>
            <p:ph type="body" sz="quarter" idx="13"/>
          </p:nvPr>
        </p:nvSpPr>
        <p:spPr>
          <a:xfrm>
            <a:off x="863997" y="2235444"/>
            <a:ext cx="7881021" cy="820738"/>
          </a:xfrm>
        </p:spPr>
        <p:txBody>
          <a:bodyPr/>
          <a:lstStyle/>
          <a:p>
            <a:pPr>
              <a:lnSpc>
                <a:spcPts val="3200"/>
              </a:lnSpc>
              <a:spcBef>
                <a:spcPts val="0"/>
              </a:spcBef>
            </a:pPr>
            <a:r>
              <a:rPr lang="de-DE" sz="3000" cap="all">
                <a:latin typeface="Franklin Gothic Demi" panose="020B0703020102020204" pitchFamily="34" charset="0"/>
                <a:ea typeface="Roboto Black" panose="02000000000000000000" pitchFamily="2" charset="0"/>
              </a:rPr>
              <a:t>60 Jahre ISF München e.V. in 60 Minuten</a:t>
            </a:r>
          </a:p>
        </p:txBody>
      </p:sp>
      <p:sp>
        <p:nvSpPr>
          <p:cNvPr id="3" name="Textplatzhalter 2">
            <a:extLst>
              <a:ext uri="{FF2B5EF4-FFF2-40B4-BE49-F238E27FC236}">
                <a16:creationId xmlns:a16="http://schemas.microsoft.com/office/drawing/2014/main" id="{DFAB432A-3873-43FA-8EAC-5E36BB43D337}"/>
              </a:ext>
            </a:extLst>
          </p:cNvPr>
          <p:cNvSpPr>
            <a:spLocks noGrp="1"/>
          </p:cNvSpPr>
          <p:nvPr>
            <p:ph type="body" sz="quarter" idx="14"/>
          </p:nvPr>
        </p:nvSpPr>
        <p:spPr>
          <a:xfrm>
            <a:off x="863997" y="3056182"/>
            <a:ext cx="9792494" cy="820738"/>
          </a:xfrm>
        </p:spPr>
        <p:txBody>
          <a:bodyPr/>
          <a:lstStyle/>
          <a:p>
            <a:r>
              <a:rPr lang="de-DE"/>
              <a:t>Kennenlernen – austauschen - feiern</a:t>
            </a:r>
          </a:p>
          <a:p>
            <a:endParaRPr lang="de-DE"/>
          </a:p>
        </p:txBody>
      </p:sp>
      <p:pic>
        <p:nvPicPr>
          <p:cNvPr id="5" name="Grafik 4">
            <a:extLst>
              <a:ext uri="{FF2B5EF4-FFF2-40B4-BE49-F238E27FC236}">
                <a16:creationId xmlns:a16="http://schemas.microsoft.com/office/drawing/2014/main" id="{A3105B8D-384D-15B8-D220-10DE3B50C56F}"/>
              </a:ext>
            </a:extLst>
          </p:cNvPr>
          <p:cNvPicPr>
            <a:picLocks noChangeAspect="1"/>
          </p:cNvPicPr>
          <p:nvPr/>
        </p:nvPicPr>
        <p:blipFill>
          <a:blip r:embed="rId2"/>
          <a:stretch>
            <a:fillRect/>
          </a:stretch>
        </p:blipFill>
        <p:spPr>
          <a:xfrm>
            <a:off x="863997" y="4300893"/>
            <a:ext cx="1493649" cy="1072989"/>
          </a:xfrm>
          <a:prstGeom prst="rect">
            <a:avLst/>
          </a:prstGeom>
        </p:spPr>
      </p:pic>
      <p:sp>
        <p:nvSpPr>
          <p:cNvPr id="4" name="Textplatzhalter 3">
            <a:extLst>
              <a:ext uri="{FF2B5EF4-FFF2-40B4-BE49-F238E27FC236}">
                <a16:creationId xmlns:a16="http://schemas.microsoft.com/office/drawing/2014/main" id="{6625ED45-578D-4AB6-A665-324AB1712380}"/>
              </a:ext>
            </a:extLst>
          </p:cNvPr>
          <p:cNvSpPr>
            <a:spLocks noGrp="1"/>
          </p:cNvSpPr>
          <p:nvPr>
            <p:ph type="body" sz="quarter" idx="15"/>
          </p:nvPr>
        </p:nvSpPr>
        <p:spPr>
          <a:xfrm>
            <a:off x="3165232" y="4248149"/>
            <a:ext cx="2595012" cy="312127"/>
          </a:xfrm>
        </p:spPr>
        <p:txBody>
          <a:bodyPr/>
          <a:lstStyle/>
          <a:p>
            <a:endParaRPr lang="de-DE"/>
          </a:p>
        </p:txBody>
      </p:sp>
    </p:spTree>
    <p:extLst>
      <p:ext uri="{BB962C8B-B14F-4D97-AF65-F5344CB8AC3E}">
        <p14:creationId xmlns:p14="http://schemas.microsoft.com/office/powerpoint/2010/main" val="16919632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7AB56D85-2D2F-7257-FE5F-FB0CC9BC5574}"/>
              </a:ext>
            </a:extLst>
          </p:cNvPr>
          <p:cNvSpPr>
            <a:spLocks noGrp="1"/>
          </p:cNvSpPr>
          <p:nvPr>
            <p:ph type="ftr" sz="quarter" idx="11"/>
          </p:nvPr>
        </p:nvSpPr>
        <p:spPr/>
        <p:txBody>
          <a:bodyPr/>
          <a:lstStyle/>
          <a:p>
            <a:endParaRPr lang="de-DE"/>
          </a:p>
        </p:txBody>
      </p:sp>
      <p:sp>
        <p:nvSpPr>
          <p:cNvPr id="3" name="Foliennummernplatzhalter 2">
            <a:extLst>
              <a:ext uri="{FF2B5EF4-FFF2-40B4-BE49-F238E27FC236}">
                <a16:creationId xmlns:a16="http://schemas.microsoft.com/office/drawing/2014/main" id="{953E7F6E-AC2D-7C5D-9F4F-2E2F98FAC682}"/>
              </a:ext>
            </a:extLst>
          </p:cNvPr>
          <p:cNvSpPr>
            <a:spLocks noGrp="1"/>
          </p:cNvSpPr>
          <p:nvPr>
            <p:ph type="sldNum" sz="quarter" idx="12"/>
          </p:nvPr>
        </p:nvSpPr>
        <p:spPr/>
        <p:txBody>
          <a:bodyPr/>
          <a:lstStyle/>
          <a:p>
            <a:endParaRPr lang="de-DE"/>
          </a:p>
        </p:txBody>
      </p:sp>
      <p:sp>
        <p:nvSpPr>
          <p:cNvPr id="4" name="Textplatzhalter 3">
            <a:extLst>
              <a:ext uri="{FF2B5EF4-FFF2-40B4-BE49-F238E27FC236}">
                <a16:creationId xmlns:a16="http://schemas.microsoft.com/office/drawing/2014/main" id="{47CF7C58-F6F6-7455-F84B-041CBCB2CE43}"/>
              </a:ext>
            </a:extLst>
          </p:cNvPr>
          <p:cNvSpPr>
            <a:spLocks noGrp="1"/>
          </p:cNvSpPr>
          <p:nvPr>
            <p:ph type="body" sz="quarter" idx="14"/>
          </p:nvPr>
        </p:nvSpPr>
        <p:spPr/>
        <p:txBody>
          <a:bodyPr/>
          <a:lstStyle/>
          <a:p>
            <a:endParaRPr lang="de-DE"/>
          </a:p>
        </p:txBody>
      </p:sp>
      <p:sp>
        <p:nvSpPr>
          <p:cNvPr id="5" name="Textplatzhalter 4">
            <a:extLst>
              <a:ext uri="{FF2B5EF4-FFF2-40B4-BE49-F238E27FC236}">
                <a16:creationId xmlns:a16="http://schemas.microsoft.com/office/drawing/2014/main" id="{DC7BF246-A22C-6093-C925-75C1552453AC}"/>
              </a:ext>
            </a:extLst>
          </p:cNvPr>
          <p:cNvSpPr>
            <a:spLocks noGrp="1"/>
          </p:cNvSpPr>
          <p:nvPr>
            <p:ph type="body" sz="quarter" idx="15"/>
          </p:nvPr>
        </p:nvSpPr>
        <p:spPr/>
        <p:txBody>
          <a:bodyPr/>
          <a:lstStyle/>
          <a:p>
            <a:r>
              <a:rPr lang="de-DE"/>
              <a:t>ISF München – 60 Jahre außeruniversitäre </a:t>
            </a:r>
            <a:r>
              <a:rPr lang="de-DE" err="1"/>
              <a:t>forschung</a:t>
            </a:r>
            <a:endParaRPr lang="de-DE"/>
          </a:p>
        </p:txBody>
      </p:sp>
      <p:grpSp>
        <p:nvGrpSpPr>
          <p:cNvPr id="6" name="Gruppieren 5">
            <a:extLst>
              <a:ext uri="{FF2B5EF4-FFF2-40B4-BE49-F238E27FC236}">
                <a16:creationId xmlns:a16="http://schemas.microsoft.com/office/drawing/2014/main" id="{1F230559-D154-40A6-B112-675D307FC726}"/>
              </a:ext>
            </a:extLst>
          </p:cNvPr>
          <p:cNvGrpSpPr/>
          <p:nvPr/>
        </p:nvGrpSpPr>
        <p:grpSpPr>
          <a:xfrm>
            <a:off x="463198" y="1416720"/>
            <a:ext cx="10040679" cy="4198268"/>
            <a:chOff x="431006" y="1384300"/>
            <a:chExt cx="10998403" cy="4707818"/>
          </a:xfrm>
        </p:grpSpPr>
        <p:sp>
          <p:nvSpPr>
            <p:cNvPr id="7" name="Rechteck 6">
              <a:extLst>
                <a:ext uri="{FF2B5EF4-FFF2-40B4-BE49-F238E27FC236}">
                  <a16:creationId xmlns:a16="http://schemas.microsoft.com/office/drawing/2014/main" id="{26E71619-9700-EFA2-A587-B814974C472E}"/>
                </a:ext>
              </a:extLst>
            </p:cNvPr>
            <p:cNvSpPr/>
            <p:nvPr/>
          </p:nvSpPr>
          <p:spPr>
            <a:xfrm>
              <a:off x="431006" y="1384300"/>
              <a:ext cx="10998403" cy="470781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de-DE" sz="1905"/>
            </a:p>
          </p:txBody>
        </p:sp>
        <p:sp>
          <p:nvSpPr>
            <p:cNvPr id="8" name="Textfeld 9">
              <a:extLst>
                <a:ext uri="{FF2B5EF4-FFF2-40B4-BE49-F238E27FC236}">
                  <a16:creationId xmlns:a16="http://schemas.microsoft.com/office/drawing/2014/main" id="{6A76402F-4B4A-A784-53C3-C34F52362EF7}"/>
                </a:ext>
              </a:extLst>
            </p:cNvPr>
            <p:cNvSpPr txBox="1"/>
            <p:nvPr/>
          </p:nvSpPr>
          <p:spPr>
            <a:xfrm>
              <a:off x="431802" y="1776254"/>
              <a:ext cx="3590924" cy="542915"/>
            </a:xfrm>
            <a:prstGeom prst="rect">
              <a:avLst/>
            </a:prstGeom>
            <a:noFill/>
          </p:spPr>
          <p:txBody>
            <a:bodyPr wrap="square">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de-DE" sz="2117">
                  <a:solidFill>
                    <a:schemeClr val="accent1"/>
                  </a:solidFill>
                </a:rPr>
                <a:t>Organisation</a:t>
              </a:r>
            </a:p>
          </p:txBody>
        </p:sp>
        <p:sp>
          <p:nvSpPr>
            <p:cNvPr id="9" name="Textfeld 10">
              <a:extLst>
                <a:ext uri="{FF2B5EF4-FFF2-40B4-BE49-F238E27FC236}">
                  <a16:creationId xmlns:a16="http://schemas.microsoft.com/office/drawing/2014/main" id="{E0CC267A-C451-29B5-A74C-576F7372E6F7}"/>
                </a:ext>
              </a:extLst>
            </p:cNvPr>
            <p:cNvSpPr txBox="1"/>
            <p:nvPr/>
          </p:nvSpPr>
          <p:spPr>
            <a:xfrm>
              <a:off x="4022725" y="1784658"/>
              <a:ext cx="3550602" cy="542915"/>
            </a:xfrm>
            <a:prstGeom prst="rect">
              <a:avLst/>
            </a:prstGeom>
            <a:noFill/>
          </p:spPr>
          <p:txBody>
            <a:bodyPr wrap="square">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de-DE" sz="2117">
                  <a:solidFill>
                    <a:schemeClr val="accent1"/>
                  </a:solidFill>
                </a:rPr>
                <a:t>Personal </a:t>
              </a:r>
            </a:p>
          </p:txBody>
        </p:sp>
        <p:sp>
          <p:nvSpPr>
            <p:cNvPr id="10" name="Textfeld 11">
              <a:extLst>
                <a:ext uri="{FF2B5EF4-FFF2-40B4-BE49-F238E27FC236}">
                  <a16:creationId xmlns:a16="http://schemas.microsoft.com/office/drawing/2014/main" id="{F20630C2-8007-57B4-0364-5D09D37CF241}"/>
                </a:ext>
              </a:extLst>
            </p:cNvPr>
            <p:cNvSpPr txBox="1"/>
            <p:nvPr/>
          </p:nvSpPr>
          <p:spPr>
            <a:xfrm>
              <a:off x="431802" y="4293522"/>
              <a:ext cx="3590924" cy="1089753"/>
            </a:xfrm>
            <a:prstGeom prst="rect">
              <a:avLst/>
            </a:prstGeom>
            <a:noFill/>
          </p:spPr>
          <p:txBody>
            <a:bodyPr wrap="square">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de-DE" sz="1905"/>
                <a:t>Selbstverwaltung: </a:t>
              </a:r>
            </a:p>
            <a:p>
              <a:pPr algn="ctr"/>
              <a:r>
                <a:rPr lang="de-DE" sz="1905">
                  <a:latin typeface="+mj-lt"/>
                </a:rPr>
                <a:t>Teams  </a:t>
              </a:r>
            </a:p>
            <a:p>
              <a:pPr algn="ctr"/>
              <a:r>
                <a:rPr lang="de-DE" sz="1905">
                  <a:latin typeface="+mj-lt"/>
                </a:rPr>
                <a:t>Institutsrat</a:t>
              </a:r>
            </a:p>
          </p:txBody>
        </p:sp>
        <p:sp>
          <p:nvSpPr>
            <p:cNvPr id="11" name="Textfeld 12">
              <a:extLst>
                <a:ext uri="{FF2B5EF4-FFF2-40B4-BE49-F238E27FC236}">
                  <a16:creationId xmlns:a16="http://schemas.microsoft.com/office/drawing/2014/main" id="{A3622709-C254-6005-69E0-27B8AFA7502D}"/>
                </a:ext>
              </a:extLst>
            </p:cNvPr>
            <p:cNvSpPr txBox="1"/>
            <p:nvPr/>
          </p:nvSpPr>
          <p:spPr>
            <a:xfrm>
              <a:off x="4022725" y="3941719"/>
              <a:ext cx="3536950" cy="1747230"/>
            </a:xfrm>
            <a:prstGeom prst="rect">
              <a:avLst/>
            </a:prstGeom>
            <a:noFill/>
          </p:spPr>
          <p:txBody>
            <a:bodyPr wrap="square" lIns="91440" tIns="45720" rIns="91440" bIns="45720" anchor="t">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de-DE" sz="1905">
                  <a:latin typeface="+mj-lt"/>
                </a:rPr>
                <a:t>Wissenschaftler*innen (unbefristet)</a:t>
              </a:r>
            </a:p>
            <a:p>
              <a:pPr algn="ctr"/>
              <a:r>
                <a:rPr lang="de-DE" sz="1905">
                  <a:latin typeface="+mj-lt"/>
                </a:rPr>
                <a:t>Doktorand*innen: 3 +2 Jahre</a:t>
              </a:r>
            </a:p>
            <a:p>
              <a:pPr algn="ctr"/>
              <a:r>
                <a:rPr lang="de-DE" sz="1905">
                  <a:latin typeface="+mj-lt"/>
                </a:rPr>
                <a:t>Verwaltungsbeschäftigte</a:t>
              </a:r>
            </a:p>
            <a:p>
              <a:pPr algn="ctr"/>
              <a:r>
                <a:rPr lang="de-DE" sz="1900">
                  <a:latin typeface="+mj-lt"/>
                </a:rPr>
                <a:t>Studentische Hilfskräfte</a:t>
              </a:r>
              <a:endParaRPr lang="de-DE" sz="1900">
                <a:highlight>
                  <a:srgbClr val="FFFF00"/>
                </a:highlight>
                <a:latin typeface="+mj-lt"/>
              </a:endParaRPr>
            </a:p>
          </p:txBody>
        </p:sp>
        <p:sp>
          <p:nvSpPr>
            <p:cNvPr id="12" name="Textfeld 13">
              <a:extLst>
                <a:ext uri="{FF2B5EF4-FFF2-40B4-BE49-F238E27FC236}">
                  <a16:creationId xmlns:a16="http://schemas.microsoft.com/office/drawing/2014/main" id="{852D9EE5-2E6F-1FE3-E185-D0E2517B89E2}"/>
                </a:ext>
              </a:extLst>
            </p:cNvPr>
            <p:cNvSpPr txBox="1"/>
            <p:nvPr/>
          </p:nvSpPr>
          <p:spPr>
            <a:xfrm>
              <a:off x="7573326" y="1781928"/>
              <a:ext cx="3514568" cy="542915"/>
            </a:xfrm>
            <a:prstGeom prst="rect">
              <a:avLst/>
            </a:prstGeom>
            <a:noFill/>
          </p:spPr>
          <p:txBody>
            <a:bodyPr wrap="square">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de-DE" sz="2117">
                  <a:solidFill>
                    <a:schemeClr val="accent1"/>
                  </a:solidFill>
                </a:rPr>
                <a:t>Nachwuchsförderung  </a:t>
              </a:r>
            </a:p>
          </p:txBody>
        </p:sp>
        <p:sp>
          <p:nvSpPr>
            <p:cNvPr id="13" name="Textfeld 14">
              <a:extLst>
                <a:ext uri="{FF2B5EF4-FFF2-40B4-BE49-F238E27FC236}">
                  <a16:creationId xmlns:a16="http://schemas.microsoft.com/office/drawing/2014/main" id="{8877D82D-7817-B6C4-8958-FAEA1C9F731F}"/>
                </a:ext>
              </a:extLst>
            </p:cNvPr>
            <p:cNvSpPr txBox="1"/>
            <p:nvPr/>
          </p:nvSpPr>
          <p:spPr>
            <a:xfrm>
              <a:off x="7573326" y="4009654"/>
              <a:ext cx="3514568" cy="1418492"/>
            </a:xfrm>
            <a:prstGeom prst="rect">
              <a:avLst/>
            </a:prstGeom>
            <a:noFill/>
          </p:spPr>
          <p:txBody>
            <a:bodyPr wrap="square">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de-DE" sz="1905">
                  <a:latin typeface="+mj-lt"/>
                </a:rPr>
                <a:t>Ausbildung SHK</a:t>
              </a:r>
            </a:p>
            <a:p>
              <a:pPr algn="ctr"/>
              <a:r>
                <a:rPr lang="de-DE" sz="1905">
                  <a:latin typeface="+mj-lt"/>
                </a:rPr>
                <a:t>Lehraufträge</a:t>
              </a:r>
            </a:p>
            <a:p>
              <a:pPr algn="ctr"/>
              <a:r>
                <a:rPr lang="de-DE" sz="1905">
                  <a:latin typeface="+mj-lt"/>
                </a:rPr>
                <a:t>Promotionen</a:t>
              </a:r>
            </a:p>
            <a:p>
              <a:pPr algn="ctr"/>
              <a:r>
                <a:rPr lang="de-DE" sz="1905">
                  <a:latin typeface="+mj-lt"/>
                </a:rPr>
                <a:t>Professuren   </a:t>
              </a:r>
            </a:p>
          </p:txBody>
        </p:sp>
        <p:pic>
          <p:nvPicPr>
            <p:cNvPr id="14" name="Grafik 13">
              <a:extLst>
                <a:ext uri="{FF2B5EF4-FFF2-40B4-BE49-F238E27FC236}">
                  <a16:creationId xmlns:a16="http://schemas.microsoft.com/office/drawing/2014/main" id="{F7F8403F-8331-D4AC-CAD7-FB7A1BB05926}"/>
                </a:ext>
              </a:extLst>
            </p:cNvPr>
            <p:cNvPicPr>
              <a:picLocks noChangeAspect="1"/>
            </p:cNvPicPr>
            <p:nvPr/>
          </p:nvPicPr>
          <p:blipFill rotWithShape="1">
            <a:blip r:embed="rId2" cstate="hqprint">
              <a:extLst>
                <a:ext uri="{28A0092B-C50C-407E-A947-70E740481C1C}">
                  <a14:useLocalDpi xmlns:a14="http://schemas.microsoft.com/office/drawing/2010/main"/>
                </a:ext>
                <a:ext uri="{96DAC541-7B7A-43D3-8B79-37D633B846F1}">
                  <asvg:svgBlip xmlns:asvg="http://schemas.microsoft.com/office/drawing/2016/SVG/main" r:embed="rId3"/>
                </a:ext>
              </a:extLst>
            </a:blip>
            <a:srcRect l="40096" r="35937"/>
            <a:stretch/>
          </p:blipFill>
          <p:spPr>
            <a:xfrm>
              <a:off x="1364569" y="2590817"/>
              <a:ext cx="1495752" cy="1243284"/>
            </a:xfrm>
            <a:prstGeom prst="rect">
              <a:avLst/>
            </a:prstGeom>
          </p:spPr>
        </p:pic>
        <p:pic>
          <p:nvPicPr>
            <p:cNvPr id="15" name="Grafik 14">
              <a:extLst>
                <a:ext uri="{FF2B5EF4-FFF2-40B4-BE49-F238E27FC236}">
                  <a16:creationId xmlns:a16="http://schemas.microsoft.com/office/drawing/2014/main" id="{0C983240-8311-CAEA-243F-2AF7CF813568}"/>
                </a:ext>
              </a:extLst>
            </p:cNvPr>
            <p:cNvPicPr>
              <a:picLocks noChangeAspect="1"/>
            </p:cNvPicPr>
            <p:nvPr/>
          </p:nvPicPr>
          <p:blipFill rotWithShape="1">
            <a:blip r:embed="rId2" cstate="hqprint">
              <a:extLst>
                <a:ext uri="{28A0092B-C50C-407E-A947-70E740481C1C}">
                  <a14:useLocalDpi xmlns:a14="http://schemas.microsoft.com/office/drawing/2010/main"/>
                </a:ext>
                <a:ext uri="{96DAC541-7B7A-43D3-8B79-37D633B846F1}">
                  <asvg:svgBlip xmlns:asvg="http://schemas.microsoft.com/office/drawing/2016/SVG/main" r:embed="rId3"/>
                </a:ext>
              </a:extLst>
            </a:blip>
            <a:srcRect r="74364"/>
            <a:stretch/>
          </p:blipFill>
          <p:spPr>
            <a:xfrm>
              <a:off x="5003457" y="2550360"/>
              <a:ext cx="1515162" cy="1177465"/>
            </a:xfrm>
            <a:prstGeom prst="rect">
              <a:avLst/>
            </a:prstGeom>
          </p:spPr>
        </p:pic>
        <p:pic>
          <p:nvPicPr>
            <p:cNvPr id="16" name="Grafik 15">
              <a:extLst>
                <a:ext uri="{FF2B5EF4-FFF2-40B4-BE49-F238E27FC236}">
                  <a16:creationId xmlns:a16="http://schemas.microsoft.com/office/drawing/2014/main" id="{F3B8F973-EDE1-4FE3-AA08-D54BC1542F10}"/>
                </a:ext>
              </a:extLst>
            </p:cNvPr>
            <p:cNvPicPr>
              <a:picLocks noChangeAspect="1"/>
            </p:cNvPicPr>
            <p:nvPr/>
          </p:nvPicPr>
          <p:blipFill rotWithShape="1">
            <a:blip r:embed="rId2" cstate="hqprint">
              <a:extLst>
                <a:ext uri="{28A0092B-C50C-407E-A947-70E740481C1C}">
                  <a14:useLocalDpi xmlns:a14="http://schemas.microsoft.com/office/drawing/2010/main"/>
                </a:ext>
                <a:ext uri="{96DAC541-7B7A-43D3-8B79-37D633B846F1}">
                  <asvg:svgBlip xmlns:asvg="http://schemas.microsoft.com/office/drawing/2016/SVG/main" r:embed="rId3"/>
                </a:ext>
              </a:extLst>
            </a:blip>
            <a:srcRect l="80687" r="-6326"/>
            <a:stretch/>
          </p:blipFill>
          <p:spPr>
            <a:xfrm>
              <a:off x="8724615" y="2434562"/>
              <a:ext cx="1671936" cy="1299297"/>
            </a:xfrm>
            <a:prstGeom prst="rect">
              <a:avLst/>
            </a:prstGeom>
          </p:spPr>
        </p:pic>
        <p:cxnSp>
          <p:nvCxnSpPr>
            <p:cNvPr id="17" name="Gerader Verbinder 16">
              <a:extLst>
                <a:ext uri="{FF2B5EF4-FFF2-40B4-BE49-F238E27FC236}">
                  <a16:creationId xmlns:a16="http://schemas.microsoft.com/office/drawing/2014/main" id="{5F266DB4-5B9C-A04A-BF4D-145201D01B48}"/>
                </a:ext>
              </a:extLst>
            </p:cNvPr>
            <p:cNvCxnSpPr>
              <a:cxnSpLocks/>
            </p:cNvCxnSpPr>
            <p:nvPr/>
          </p:nvCxnSpPr>
          <p:spPr>
            <a:xfrm>
              <a:off x="4022725" y="1776254"/>
              <a:ext cx="0" cy="344678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Gerader Verbinder 17">
              <a:extLst>
                <a:ext uri="{FF2B5EF4-FFF2-40B4-BE49-F238E27FC236}">
                  <a16:creationId xmlns:a16="http://schemas.microsoft.com/office/drawing/2014/main" id="{C9BA6359-141F-C24E-0B7D-78197388FC19}"/>
                </a:ext>
              </a:extLst>
            </p:cNvPr>
            <p:cNvCxnSpPr>
              <a:cxnSpLocks/>
            </p:cNvCxnSpPr>
            <p:nvPr/>
          </p:nvCxnSpPr>
          <p:spPr>
            <a:xfrm>
              <a:off x="7573328" y="1776254"/>
              <a:ext cx="0" cy="344678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500345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DE06CA89-2BF5-4DCB-A8C1-933DAAD855EE}"/>
              </a:ext>
            </a:extLst>
          </p:cNvPr>
          <p:cNvSpPr>
            <a:spLocks noGrp="1"/>
          </p:cNvSpPr>
          <p:nvPr>
            <p:ph type="ftr" sz="quarter" idx="11"/>
          </p:nvPr>
        </p:nvSpPr>
        <p:spPr>
          <a:xfrm>
            <a:off x="569784" y="6006700"/>
            <a:ext cx="4740828" cy="247211"/>
          </a:xfrm>
        </p:spPr>
        <p:txBody>
          <a:bodyPr/>
          <a:lstStyle/>
          <a:p>
            <a:endParaRPr lang="de-DE"/>
          </a:p>
        </p:txBody>
      </p:sp>
      <p:sp>
        <p:nvSpPr>
          <p:cNvPr id="3" name="Foliennummernplatzhalter 2">
            <a:extLst>
              <a:ext uri="{FF2B5EF4-FFF2-40B4-BE49-F238E27FC236}">
                <a16:creationId xmlns:a16="http://schemas.microsoft.com/office/drawing/2014/main" id="{DFE1F92B-5DA4-40B1-B30C-E82E81E0BFF3}"/>
              </a:ext>
            </a:extLst>
          </p:cNvPr>
          <p:cNvSpPr>
            <a:spLocks noGrp="1"/>
          </p:cNvSpPr>
          <p:nvPr>
            <p:ph type="sldNum" sz="quarter" idx="12"/>
          </p:nvPr>
        </p:nvSpPr>
        <p:spPr>
          <a:xfrm>
            <a:off x="5683042" y="6006699"/>
            <a:ext cx="865175" cy="230829"/>
          </a:xfrm>
        </p:spPr>
        <p:txBody>
          <a:bodyPr/>
          <a:lstStyle/>
          <a:p>
            <a:endParaRPr lang="de-DE"/>
          </a:p>
        </p:txBody>
      </p:sp>
      <p:sp>
        <p:nvSpPr>
          <p:cNvPr id="5" name="Textplatzhalter 4">
            <a:extLst>
              <a:ext uri="{FF2B5EF4-FFF2-40B4-BE49-F238E27FC236}">
                <a16:creationId xmlns:a16="http://schemas.microsoft.com/office/drawing/2014/main" id="{3B9208A5-65FD-4E4E-8668-9F62F2A1F9D1}"/>
              </a:ext>
            </a:extLst>
          </p:cNvPr>
          <p:cNvSpPr>
            <a:spLocks noGrp="1"/>
          </p:cNvSpPr>
          <p:nvPr>
            <p:ph type="body" sz="quarter" idx="15"/>
          </p:nvPr>
        </p:nvSpPr>
        <p:spPr/>
        <p:txBody>
          <a:bodyPr/>
          <a:lstStyle/>
          <a:p>
            <a:r>
              <a:rPr lang="de-DE"/>
              <a:t>Entwicklung des Instituts </a:t>
            </a:r>
          </a:p>
        </p:txBody>
      </p:sp>
      <p:cxnSp>
        <p:nvCxnSpPr>
          <p:cNvPr id="10" name="Gerade Verbindung mit Pfeil 9">
            <a:extLst>
              <a:ext uri="{FF2B5EF4-FFF2-40B4-BE49-F238E27FC236}">
                <a16:creationId xmlns:a16="http://schemas.microsoft.com/office/drawing/2014/main" id="{212103A1-D0B1-49F8-853B-5BB320DE08EB}"/>
              </a:ext>
            </a:extLst>
          </p:cNvPr>
          <p:cNvCxnSpPr>
            <a:cxnSpLocks/>
          </p:cNvCxnSpPr>
          <p:nvPr/>
        </p:nvCxnSpPr>
        <p:spPr>
          <a:xfrm>
            <a:off x="2479942" y="3480413"/>
            <a:ext cx="8664342" cy="0"/>
          </a:xfrm>
          <a:prstGeom prst="straightConnector1">
            <a:avLst/>
          </a:prstGeom>
          <a:ln w="412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Gerader Verbinder 11">
            <a:extLst>
              <a:ext uri="{FF2B5EF4-FFF2-40B4-BE49-F238E27FC236}">
                <a16:creationId xmlns:a16="http://schemas.microsoft.com/office/drawing/2014/main" id="{0D95F691-8B3F-40CA-99F6-3FD88067F64D}"/>
              </a:ext>
            </a:extLst>
          </p:cNvPr>
          <p:cNvCxnSpPr>
            <a:cxnSpLocks/>
          </p:cNvCxnSpPr>
          <p:nvPr/>
        </p:nvCxnSpPr>
        <p:spPr>
          <a:xfrm>
            <a:off x="2568825" y="3210634"/>
            <a:ext cx="0" cy="518976"/>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Textfeld 13">
            <a:extLst>
              <a:ext uri="{FF2B5EF4-FFF2-40B4-BE49-F238E27FC236}">
                <a16:creationId xmlns:a16="http://schemas.microsoft.com/office/drawing/2014/main" id="{0CAB3758-207E-4829-B0BD-28D396148B2A}"/>
              </a:ext>
            </a:extLst>
          </p:cNvPr>
          <p:cNvSpPr txBox="1"/>
          <p:nvPr/>
        </p:nvSpPr>
        <p:spPr>
          <a:xfrm>
            <a:off x="2195738" y="3853673"/>
            <a:ext cx="746174" cy="338554"/>
          </a:xfrm>
          <a:prstGeom prst="rect">
            <a:avLst/>
          </a:prstGeom>
          <a:noFill/>
        </p:spPr>
        <p:txBody>
          <a:bodyPr wrap="square" rtlCol="0">
            <a:spAutoFit/>
          </a:bodyPr>
          <a:lstStyle/>
          <a:p>
            <a:pPr algn="ctr"/>
            <a:r>
              <a:rPr lang="de-DE" sz="1600">
                <a:solidFill>
                  <a:schemeClr val="accent1">
                    <a:lumMod val="75000"/>
                  </a:schemeClr>
                </a:solidFill>
              </a:rPr>
              <a:t>1965</a:t>
            </a:r>
          </a:p>
        </p:txBody>
      </p:sp>
      <p:cxnSp>
        <p:nvCxnSpPr>
          <p:cNvPr id="16" name="Gerader Verbinder 15">
            <a:extLst>
              <a:ext uri="{FF2B5EF4-FFF2-40B4-BE49-F238E27FC236}">
                <a16:creationId xmlns:a16="http://schemas.microsoft.com/office/drawing/2014/main" id="{2867E93D-C5AA-40AA-8591-A65823B7A363}"/>
              </a:ext>
            </a:extLst>
          </p:cNvPr>
          <p:cNvCxnSpPr>
            <a:cxnSpLocks/>
          </p:cNvCxnSpPr>
          <p:nvPr/>
        </p:nvCxnSpPr>
        <p:spPr>
          <a:xfrm>
            <a:off x="3326699" y="3222982"/>
            <a:ext cx="0" cy="518976"/>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Gerader Verbinder 17">
            <a:extLst>
              <a:ext uri="{FF2B5EF4-FFF2-40B4-BE49-F238E27FC236}">
                <a16:creationId xmlns:a16="http://schemas.microsoft.com/office/drawing/2014/main" id="{CA35CEF7-0D5E-4588-BCBB-2888ABFFFF26}"/>
              </a:ext>
            </a:extLst>
          </p:cNvPr>
          <p:cNvCxnSpPr>
            <a:cxnSpLocks/>
          </p:cNvCxnSpPr>
          <p:nvPr/>
        </p:nvCxnSpPr>
        <p:spPr>
          <a:xfrm>
            <a:off x="5517936" y="3222982"/>
            <a:ext cx="0" cy="51486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9" name="Textfeld 18">
            <a:extLst>
              <a:ext uri="{FF2B5EF4-FFF2-40B4-BE49-F238E27FC236}">
                <a16:creationId xmlns:a16="http://schemas.microsoft.com/office/drawing/2014/main" id="{7A555479-9EB9-4A92-BCFB-207B61A14C96}"/>
              </a:ext>
            </a:extLst>
          </p:cNvPr>
          <p:cNvSpPr txBox="1"/>
          <p:nvPr/>
        </p:nvSpPr>
        <p:spPr>
          <a:xfrm>
            <a:off x="5144849" y="3847420"/>
            <a:ext cx="746174" cy="338554"/>
          </a:xfrm>
          <a:prstGeom prst="rect">
            <a:avLst/>
          </a:prstGeom>
          <a:noFill/>
        </p:spPr>
        <p:txBody>
          <a:bodyPr wrap="square" rtlCol="0">
            <a:spAutoFit/>
          </a:bodyPr>
          <a:lstStyle/>
          <a:p>
            <a:pPr algn="ctr"/>
            <a:r>
              <a:rPr lang="de-DE" sz="1600">
                <a:solidFill>
                  <a:schemeClr val="accent1">
                    <a:lumMod val="75000"/>
                  </a:schemeClr>
                </a:solidFill>
              </a:rPr>
              <a:t>1986</a:t>
            </a:r>
          </a:p>
        </p:txBody>
      </p:sp>
      <p:cxnSp>
        <p:nvCxnSpPr>
          <p:cNvPr id="20" name="Gerader Verbinder 19">
            <a:extLst>
              <a:ext uri="{FF2B5EF4-FFF2-40B4-BE49-F238E27FC236}">
                <a16:creationId xmlns:a16="http://schemas.microsoft.com/office/drawing/2014/main" id="{800F950D-1B21-44DA-87E5-F8AC566D500E}"/>
              </a:ext>
            </a:extLst>
          </p:cNvPr>
          <p:cNvCxnSpPr>
            <a:cxnSpLocks/>
          </p:cNvCxnSpPr>
          <p:nvPr/>
        </p:nvCxnSpPr>
        <p:spPr>
          <a:xfrm>
            <a:off x="7091342" y="3225803"/>
            <a:ext cx="0" cy="518976"/>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Textfeld 20">
            <a:extLst>
              <a:ext uri="{FF2B5EF4-FFF2-40B4-BE49-F238E27FC236}">
                <a16:creationId xmlns:a16="http://schemas.microsoft.com/office/drawing/2014/main" id="{1973B448-59E0-4404-9115-A046B933C288}"/>
              </a:ext>
            </a:extLst>
          </p:cNvPr>
          <p:cNvSpPr txBox="1"/>
          <p:nvPr/>
        </p:nvSpPr>
        <p:spPr>
          <a:xfrm>
            <a:off x="6708316" y="3861475"/>
            <a:ext cx="746174" cy="338554"/>
          </a:xfrm>
          <a:prstGeom prst="rect">
            <a:avLst/>
          </a:prstGeom>
          <a:noFill/>
        </p:spPr>
        <p:txBody>
          <a:bodyPr wrap="square" rtlCol="0">
            <a:spAutoFit/>
          </a:bodyPr>
          <a:lstStyle/>
          <a:p>
            <a:pPr algn="ctr"/>
            <a:r>
              <a:rPr lang="de-DE" sz="1600">
                <a:solidFill>
                  <a:schemeClr val="accent1">
                    <a:lumMod val="75000"/>
                  </a:schemeClr>
                </a:solidFill>
              </a:rPr>
              <a:t>1995</a:t>
            </a:r>
          </a:p>
        </p:txBody>
      </p:sp>
      <p:cxnSp>
        <p:nvCxnSpPr>
          <p:cNvPr id="22" name="Gerader Verbinder 21">
            <a:extLst>
              <a:ext uri="{FF2B5EF4-FFF2-40B4-BE49-F238E27FC236}">
                <a16:creationId xmlns:a16="http://schemas.microsoft.com/office/drawing/2014/main" id="{00560D39-C06A-42B2-90BE-6009AC3A5059}"/>
              </a:ext>
            </a:extLst>
          </p:cNvPr>
          <p:cNvCxnSpPr>
            <a:cxnSpLocks/>
          </p:cNvCxnSpPr>
          <p:nvPr/>
        </p:nvCxnSpPr>
        <p:spPr>
          <a:xfrm>
            <a:off x="7651511" y="3227099"/>
            <a:ext cx="0" cy="518976"/>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3" name="Textfeld 22">
            <a:extLst>
              <a:ext uri="{FF2B5EF4-FFF2-40B4-BE49-F238E27FC236}">
                <a16:creationId xmlns:a16="http://schemas.microsoft.com/office/drawing/2014/main" id="{16282B39-FD6E-4295-8465-C93210B8949D}"/>
              </a:ext>
            </a:extLst>
          </p:cNvPr>
          <p:cNvSpPr txBox="1"/>
          <p:nvPr/>
        </p:nvSpPr>
        <p:spPr>
          <a:xfrm>
            <a:off x="7303137" y="3855653"/>
            <a:ext cx="746174" cy="338554"/>
          </a:xfrm>
          <a:prstGeom prst="rect">
            <a:avLst/>
          </a:prstGeom>
          <a:noFill/>
        </p:spPr>
        <p:txBody>
          <a:bodyPr wrap="square" rtlCol="0">
            <a:spAutoFit/>
          </a:bodyPr>
          <a:lstStyle/>
          <a:p>
            <a:pPr algn="ctr"/>
            <a:r>
              <a:rPr lang="de-DE" sz="1600">
                <a:solidFill>
                  <a:schemeClr val="accent1">
                    <a:lumMod val="75000"/>
                  </a:schemeClr>
                </a:solidFill>
              </a:rPr>
              <a:t>1999</a:t>
            </a:r>
          </a:p>
        </p:txBody>
      </p:sp>
      <p:cxnSp>
        <p:nvCxnSpPr>
          <p:cNvPr id="24" name="Gerader Verbinder 23">
            <a:extLst>
              <a:ext uri="{FF2B5EF4-FFF2-40B4-BE49-F238E27FC236}">
                <a16:creationId xmlns:a16="http://schemas.microsoft.com/office/drawing/2014/main" id="{E281AA30-AA1D-49B7-BEDF-4A66005FEAF2}"/>
              </a:ext>
            </a:extLst>
          </p:cNvPr>
          <p:cNvCxnSpPr>
            <a:cxnSpLocks/>
          </p:cNvCxnSpPr>
          <p:nvPr/>
        </p:nvCxnSpPr>
        <p:spPr>
          <a:xfrm>
            <a:off x="9138424" y="3206505"/>
            <a:ext cx="0" cy="518976"/>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5" name="Textfeld 24">
            <a:extLst>
              <a:ext uri="{FF2B5EF4-FFF2-40B4-BE49-F238E27FC236}">
                <a16:creationId xmlns:a16="http://schemas.microsoft.com/office/drawing/2014/main" id="{F7D05024-075B-49BC-BE1B-FFE60A0AA97B}"/>
              </a:ext>
            </a:extLst>
          </p:cNvPr>
          <p:cNvSpPr txBox="1"/>
          <p:nvPr/>
        </p:nvSpPr>
        <p:spPr>
          <a:xfrm>
            <a:off x="8765337" y="3835059"/>
            <a:ext cx="746174" cy="338554"/>
          </a:xfrm>
          <a:prstGeom prst="rect">
            <a:avLst/>
          </a:prstGeom>
          <a:noFill/>
        </p:spPr>
        <p:txBody>
          <a:bodyPr wrap="square" rtlCol="0">
            <a:spAutoFit/>
          </a:bodyPr>
          <a:lstStyle/>
          <a:p>
            <a:pPr algn="ctr"/>
            <a:r>
              <a:rPr lang="de-DE" sz="1600">
                <a:solidFill>
                  <a:schemeClr val="accent1">
                    <a:lumMod val="75000"/>
                  </a:schemeClr>
                </a:solidFill>
              </a:rPr>
              <a:t>2009</a:t>
            </a:r>
          </a:p>
        </p:txBody>
      </p:sp>
      <p:sp>
        <p:nvSpPr>
          <p:cNvPr id="26" name="Textfeld 25">
            <a:extLst>
              <a:ext uri="{FF2B5EF4-FFF2-40B4-BE49-F238E27FC236}">
                <a16:creationId xmlns:a16="http://schemas.microsoft.com/office/drawing/2014/main" id="{31B823C7-75D0-4912-8EB7-7B782BB876EC}"/>
              </a:ext>
            </a:extLst>
          </p:cNvPr>
          <p:cNvSpPr txBox="1"/>
          <p:nvPr/>
        </p:nvSpPr>
        <p:spPr>
          <a:xfrm>
            <a:off x="898972" y="4206885"/>
            <a:ext cx="3343537" cy="954107"/>
          </a:xfrm>
          <a:prstGeom prst="rect">
            <a:avLst/>
          </a:prstGeom>
          <a:noFill/>
        </p:spPr>
        <p:txBody>
          <a:bodyPr wrap="square" rtlCol="0">
            <a:spAutoFit/>
          </a:bodyPr>
          <a:lstStyle/>
          <a:p>
            <a:pPr algn="ctr"/>
            <a:r>
              <a:rPr lang="de-DE" sz="1400">
                <a:solidFill>
                  <a:schemeClr val="accent2">
                    <a:lumMod val="75000"/>
                  </a:schemeClr>
                </a:solidFill>
                <a:latin typeface="+mj-lt"/>
              </a:rPr>
              <a:t>Umgründung als </a:t>
            </a:r>
          </a:p>
          <a:p>
            <a:pPr algn="ctr"/>
            <a:r>
              <a:rPr lang="de-DE" sz="1400">
                <a:solidFill>
                  <a:schemeClr val="accent2">
                    <a:lumMod val="75000"/>
                  </a:schemeClr>
                </a:solidFill>
                <a:latin typeface="+mj-lt"/>
              </a:rPr>
              <a:t>Institut für Sozialwissenschaftliche Forschung München e.V. </a:t>
            </a:r>
          </a:p>
          <a:p>
            <a:pPr algn="ctr"/>
            <a:r>
              <a:rPr lang="de-DE" sz="1400">
                <a:solidFill>
                  <a:schemeClr val="accent2">
                    <a:lumMod val="75000"/>
                  </a:schemeClr>
                </a:solidFill>
                <a:latin typeface="+mj-lt"/>
              </a:rPr>
              <a:t>Gründungsdirektor Prof. Dr. Burkart Lutz </a:t>
            </a:r>
          </a:p>
        </p:txBody>
      </p:sp>
      <p:sp>
        <p:nvSpPr>
          <p:cNvPr id="30" name="Textfeld 29">
            <a:extLst>
              <a:ext uri="{FF2B5EF4-FFF2-40B4-BE49-F238E27FC236}">
                <a16:creationId xmlns:a16="http://schemas.microsoft.com/office/drawing/2014/main" id="{5C959EC1-C51B-43CF-BD3B-19C88FC7E69C}"/>
              </a:ext>
            </a:extLst>
          </p:cNvPr>
          <p:cNvSpPr txBox="1"/>
          <p:nvPr/>
        </p:nvSpPr>
        <p:spPr>
          <a:xfrm>
            <a:off x="2940197" y="3851207"/>
            <a:ext cx="746174" cy="338554"/>
          </a:xfrm>
          <a:prstGeom prst="rect">
            <a:avLst/>
          </a:prstGeom>
          <a:noFill/>
        </p:spPr>
        <p:txBody>
          <a:bodyPr wrap="square" rtlCol="0">
            <a:spAutoFit/>
          </a:bodyPr>
          <a:lstStyle/>
          <a:p>
            <a:pPr algn="ctr"/>
            <a:r>
              <a:rPr lang="de-DE" sz="1600">
                <a:solidFill>
                  <a:schemeClr val="accent1">
                    <a:lumMod val="75000"/>
                  </a:schemeClr>
                </a:solidFill>
              </a:rPr>
              <a:t>1972</a:t>
            </a:r>
          </a:p>
        </p:txBody>
      </p:sp>
      <p:cxnSp>
        <p:nvCxnSpPr>
          <p:cNvPr id="34" name="Gerade Verbindung mit Pfeil 33">
            <a:extLst>
              <a:ext uri="{FF2B5EF4-FFF2-40B4-BE49-F238E27FC236}">
                <a16:creationId xmlns:a16="http://schemas.microsoft.com/office/drawing/2014/main" id="{387A5A40-D571-47CC-B230-8D4E81E602C9}"/>
              </a:ext>
            </a:extLst>
          </p:cNvPr>
          <p:cNvCxnSpPr/>
          <p:nvPr/>
        </p:nvCxnSpPr>
        <p:spPr>
          <a:xfrm>
            <a:off x="3470851" y="3206504"/>
            <a:ext cx="1890554" cy="0"/>
          </a:xfrm>
          <a:prstGeom prst="straightConnector1">
            <a:avLst/>
          </a:prstGeom>
          <a:ln w="12700">
            <a:solidFill>
              <a:schemeClr val="accent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5" name="Textfeld 34">
            <a:extLst>
              <a:ext uri="{FF2B5EF4-FFF2-40B4-BE49-F238E27FC236}">
                <a16:creationId xmlns:a16="http://schemas.microsoft.com/office/drawing/2014/main" id="{824B6C74-5CB2-44AF-8CA2-ECAAFE6FACF9}"/>
              </a:ext>
            </a:extLst>
          </p:cNvPr>
          <p:cNvSpPr txBox="1"/>
          <p:nvPr/>
        </p:nvSpPr>
        <p:spPr>
          <a:xfrm>
            <a:off x="3326700" y="2906770"/>
            <a:ext cx="2191236" cy="307777"/>
          </a:xfrm>
          <a:prstGeom prst="rect">
            <a:avLst/>
          </a:prstGeom>
          <a:noFill/>
        </p:spPr>
        <p:txBody>
          <a:bodyPr wrap="square" rtlCol="0">
            <a:spAutoFit/>
          </a:bodyPr>
          <a:lstStyle/>
          <a:p>
            <a:pPr algn="ctr"/>
            <a:r>
              <a:rPr lang="de-DE" sz="1400">
                <a:solidFill>
                  <a:schemeClr val="accent2">
                    <a:lumMod val="75000"/>
                  </a:schemeClr>
                </a:solidFill>
                <a:latin typeface="+mj-lt"/>
              </a:rPr>
              <a:t>SFB 101 </a:t>
            </a:r>
          </a:p>
        </p:txBody>
      </p:sp>
      <p:cxnSp>
        <p:nvCxnSpPr>
          <p:cNvPr id="36" name="Gerade Verbindung mit Pfeil 35">
            <a:extLst>
              <a:ext uri="{FF2B5EF4-FFF2-40B4-BE49-F238E27FC236}">
                <a16:creationId xmlns:a16="http://schemas.microsoft.com/office/drawing/2014/main" id="{B79C9E7C-C95E-4E3C-861E-AB0A62DA3981}"/>
              </a:ext>
            </a:extLst>
          </p:cNvPr>
          <p:cNvCxnSpPr>
            <a:cxnSpLocks/>
          </p:cNvCxnSpPr>
          <p:nvPr/>
        </p:nvCxnSpPr>
        <p:spPr>
          <a:xfrm flipV="1">
            <a:off x="5642168" y="3206505"/>
            <a:ext cx="1278161" cy="3235"/>
          </a:xfrm>
          <a:prstGeom prst="straightConnector1">
            <a:avLst/>
          </a:prstGeom>
          <a:ln w="12700">
            <a:solidFill>
              <a:schemeClr val="accent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7" name="Textfeld 36">
            <a:extLst>
              <a:ext uri="{FF2B5EF4-FFF2-40B4-BE49-F238E27FC236}">
                <a16:creationId xmlns:a16="http://schemas.microsoft.com/office/drawing/2014/main" id="{8235B296-B7C6-4004-AC61-40602A6F1D41}"/>
              </a:ext>
            </a:extLst>
          </p:cNvPr>
          <p:cNvSpPr txBox="1"/>
          <p:nvPr/>
        </p:nvSpPr>
        <p:spPr>
          <a:xfrm>
            <a:off x="5517935" y="2920741"/>
            <a:ext cx="1573408" cy="307777"/>
          </a:xfrm>
          <a:prstGeom prst="rect">
            <a:avLst/>
          </a:prstGeom>
          <a:noFill/>
        </p:spPr>
        <p:txBody>
          <a:bodyPr wrap="square" rtlCol="0">
            <a:spAutoFit/>
          </a:bodyPr>
          <a:lstStyle/>
          <a:p>
            <a:pPr algn="ctr"/>
            <a:r>
              <a:rPr lang="de-DE" sz="1400">
                <a:solidFill>
                  <a:schemeClr val="accent2">
                    <a:lumMod val="75000"/>
                  </a:schemeClr>
                </a:solidFill>
                <a:latin typeface="+mj-lt"/>
              </a:rPr>
              <a:t>SFB 333 </a:t>
            </a:r>
          </a:p>
        </p:txBody>
      </p:sp>
      <p:cxnSp>
        <p:nvCxnSpPr>
          <p:cNvPr id="41" name="Gerade Verbindung mit Pfeil 40">
            <a:extLst>
              <a:ext uri="{FF2B5EF4-FFF2-40B4-BE49-F238E27FC236}">
                <a16:creationId xmlns:a16="http://schemas.microsoft.com/office/drawing/2014/main" id="{9C4EBC47-5522-4FD8-B454-8DD64DEFA996}"/>
              </a:ext>
            </a:extLst>
          </p:cNvPr>
          <p:cNvCxnSpPr>
            <a:cxnSpLocks/>
          </p:cNvCxnSpPr>
          <p:nvPr/>
        </p:nvCxnSpPr>
        <p:spPr>
          <a:xfrm flipV="1">
            <a:off x="7771618" y="3235334"/>
            <a:ext cx="1278161" cy="3235"/>
          </a:xfrm>
          <a:prstGeom prst="straightConnector1">
            <a:avLst/>
          </a:prstGeom>
          <a:ln w="12700">
            <a:solidFill>
              <a:schemeClr val="accent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2" name="Textfeld 41">
            <a:extLst>
              <a:ext uri="{FF2B5EF4-FFF2-40B4-BE49-F238E27FC236}">
                <a16:creationId xmlns:a16="http://schemas.microsoft.com/office/drawing/2014/main" id="{11AEC1F8-4491-41CA-A1F9-EEF3C0368E39}"/>
              </a:ext>
            </a:extLst>
          </p:cNvPr>
          <p:cNvSpPr txBox="1"/>
          <p:nvPr/>
        </p:nvSpPr>
        <p:spPr>
          <a:xfrm>
            <a:off x="7647384" y="2949571"/>
            <a:ext cx="1573408" cy="307777"/>
          </a:xfrm>
          <a:prstGeom prst="rect">
            <a:avLst/>
          </a:prstGeom>
          <a:noFill/>
        </p:spPr>
        <p:txBody>
          <a:bodyPr wrap="square" rtlCol="0">
            <a:spAutoFit/>
          </a:bodyPr>
          <a:lstStyle/>
          <a:p>
            <a:pPr algn="ctr"/>
            <a:r>
              <a:rPr lang="de-DE" sz="1400">
                <a:solidFill>
                  <a:schemeClr val="accent2">
                    <a:lumMod val="75000"/>
                  </a:schemeClr>
                </a:solidFill>
                <a:latin typeface="+mj-lt"/>
              </a:rPr>
              <a:t>SFB 536 </a:t>
            </a:r>
          </a:p>
        </p:txBody>
      </p:sp>
      <p:sp>
        <p:nvSpPr>
          <p:cNvPr id="47" name="Textfeld 46">
            <a:extLst>
              <a:ext uri="{FF2B5EF4-FFF2-40B4-BE49-F238E27FC236}">
                <a16:creationId xmlns:a16="http://schemas.microsoft.com/office/drawing/2014/main" id="{455029EC-23D7-490F-AC8F-39481EE24E4E}"/>
              </a:ext>
            </a:extLst>
          </p:cNvPr>
          <p:cNvSpPr txBox="1"/>
          <p:nvPr/>
        </p:nvSpPr>
        <p:spPr>
          <a:xfrm>
            <a:off x="5979141" y="3860485"/>
            <a:ext cx="746174" cy="338554"/>
          </a:xfrm>
          <a:prstGeom prst="rect">
            <a:avLst/>
          </a:prstGeom>
          <a:noFill/>
        </p:spPr>
        <p:txBody>
          <a:bodyPr wrap="square" rtlCol="0">
            <a:spAutoFit/>
          </a:bodyPr>
          <a:lstStyle/>
          <a:p>
            <a:pPr algn="ctr"/>
            <a:r>
              <a:rPr lang="de-DE" sz="1600">
                <a:solidFill>
                  <a:schemeClr val="accent1">
                    <a:lumMod val="75000"/>
                  </a:schemeClr>
                </a:solidFill>
              </a:rPr>
              <a:t>1990</a:t>
            </a:r>
          </a:p>
        </p:txBody>
      </p:sp>
      <p:sp>
        <p:nvSpPr>
          <p:cNvPr id="48" name="Textfeld 47">
            <a:extLst>
              <a:ext uri="{FF2B5EF4-FFF2-40B4-BE49-F238E27FC236}">
                <a16:creationId xmlns:a16="http://schemas.microsoft.com/office/drawing/2014/main" id="{33093883-0346-4316-ACC8-6A7FE055E26A}"/>
              </a:ext>
            </a:extLst>
          </p:cNvPr>
          <p:cNvSpPr txBox="1"/>
          <p:nvPr/>
        </p:nvSpPr>
        <p:spPr>
          <a:xfrm>
            <a:off x="5046313" y="4215133"/>
            <a:ext cx="2629913" cy="954107"/>
          </a:xfrm>
          <a:prstGeom prst="rect">
            <a:avLst/>
          </a:prstGeom>
          <a:noFill/>
        </p:spPr>
        <p:txBody>
          <a:bodyPr wrap="square" rtlCol="0">
            <a:spAutoFit/>
          </a:bodyPr>
          <a:lstStyle/>
          <a:p>
            <a:pPr algn="ctr"/>
            <a:r>
              <a:rPr lang="de-DE" sz="1400">
                <a:solidFill>
                  <a:schemeClr val="accent2">
                    <a:lumMod val="75000"/>
                  </a:schemeClr>
                </a:solidFill>
                <a:latin typeface="+mj-lt"/>
              </a:rPr>
              <a:t>1990: Rückzug von Burkart Lutz und Norbert Altmann von ihren Direktorenposten </a:t>
            </a:r>
          </a:p>
          <a:p>
            <a:pPr algn="ctr"/>
            <a:r>
              <a:rPr lang="de-DE" sz="1400">
                <a:solidFill>
                  <a:schemeClr val="accent2">
                    <a:lumMod val="75000"/>
                  </a:schemeClr>
                </a:solidFill>
                <a:latin typeface="+mj-lt"/>
              </a:rPr>
              <a:t>Selbstverwaltung des Instituts </a:t>
            </a:r>
          </a:p>
        </p:txBody>
      </p:sp>
      <p:cxnSp>
        <p:nvCxnSpPr>
          <p:cNvPr id="51" name="Gerader Verbinder 50">
            <a:extLst>
              <a:ext uri="{FF2B5EF4-FFF2-40B4-BE49-F238E27FC236}">
                <a16:creationId xmlns:a16="http://schemas.microsoft.com/office/drawing/2014/main" id="{1D7B1950-43E6-4A2D-8AE1-AA3EAAD2ED62}"/>
              </a:ext>
            </a:extLst>
          </p:cNvPr>
          <p:cNvCxnSpPr>
            <a:cxnSpLocks/>
          </p:cNvCxnSpPr>
          <p:nvPr/>
        </p:nvCxnSpPr>
        <p:spPr>
          <a:xfrm>
            <a:off x="10637691" y="3198264"/>
            <a:ext cx="0" cy="518976"/>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52" name="Textfeld 51">
            <a:extLst>
              <a:ext uri="{FF2B5EF4-FFF2-40B4-BE49-F238E27FC236}">
                <a16:creationId xmlns:a16="http://schemas.microsoft.com/office/drawing/2014/main" id="{4D2C0E8F-F80F-4424-B179-8680E90F86FD}"/>
              </a:ext>
            </a:extLst>
          </p:cNvPr>
          <p:cNvSpPr txBox="1"/>
          <p:nvPr/>
        </p:nvSpPr>
        <p:spPr>
          <a:xfrm>
            <a:off x="10264604" y="3826818"/>
            <a:ext cx="746174" cy="338554"/>
          </a:xfrm>
          <a:prstGeom prst="rect">
            <a:avLst/>
          </a:prstGeom>
          <a:noFill/>
        </p:spPr>
        <p:txBody>
          <a:bodyPr wrap="square" rtlCol="0">
            <a:spAutoFit/>
          </a:bodyPr>
          <a:lstStyle/>
          <a:p>
            <a:pPr algn="ctr"/>
            <a:r>
              <a:rPr lang="de-DE" sz="1600">
                <a:solidFill>
                  <a:schemeClr val="accent1">
                    <a:lumMod val="75000"/>
                  </a:schemeClr>
                </a:solidFill>
              </a:rPr>
              <a:t>2025</a:t>
            </a:r>
          </a:p>
        </p:txBody>
      </p:sp>
      <p:sp>
        <p:nvSpPr>
          <p:cNvPr id="53" name="Textfeld 52">
            <a:extLst>
              <a:ext uri="{FF2B5EF4-FFF2-40B4-BE49-F238E27FC236}">
                <a16:creationId xmlns:a16="http://schemas.microsoft.com/office/drawing/2014/main" id="{498FA575-FBA4-49C7-9E13-3D4EEDACDE66}"/>
              </a:ext>
            </a:extLst>
          </p:cNvPr>
          <p:cNvSpPr txBox="1"/>
          <p:nvPr/>
        </p:nvSpPr>
        <p:spPr>
          <a:xfrm>
            <a:off x="2037700" y="2802152"/>
            <a:ext cx="1490630" cy="307777"/>
          </a:xfrm>
          <a:prstGeom prst="rect">
            <a:avLst/>
          </a:prstGeom>
          <a:noFill/>
        </p:spPr>
        <p:txBody>
          <a:bodyPr wrap="square" rtlCol="0">
            <a:spAutoFit/>
          </a:bodyPr>
          <a:lstStyle/>
          <a:p>
            <a:r>
              <a:rPr lang="de-DE" sz="1400">
                <a:solidFill>
                  <a:schemeClr val="accent2">
                    <a:lumMod val="75000"/>
                  </a:schemeClr>
                </a:solidFill>
                <a:latin typeface="+mj-lt"/>
              </a:rPr>
              <a:t>„Stern-Studie“</a:t>
            </a:r>
          </a:p>
        </p:txBody>
      </p:sp>
      <p:sp>
        <p:nvSpPr>
          <p:cNvPr id="54" name="Textfeld 53">
            <a:extLst>
              <a:ext uri="{FF2B5EF4-FFF2-40B4-BE49-F238E27FC236}">
                <a16:creationId xmlns:a16="http://schemas.microsoft.com/office/drawing/2014/main" id="{750139A4-1E82-4769-8C83-FC5DC72BE59D}"/>
              </a:ext>
            </a:extLst>
          </p:cNvPr>
          <p:cNvSpPr txBox="1"/>
          <p:nvPr/>
        </p:nvSpPr>
        <p:spPr>
          <a:xfrm>
            <a:off x="2729450" y="2294855"/>
            <a:ext cx="1421007" cy="523220"/>
          </a:xfrm>
          <a:prstGeom prst="rect">
            <a:avLst/>
          </a:prstGeom>
          <a:noFill/>
        </p:spPr>
        <p:txBody>
          <a:bodyPr wrap="square" rtlCol="0">
            <a:spAutoFit/>
          </a:bodyPr>
          <a:lstStyle/>
          <a:p>
            <a:pPr algn="ctr"/>
            <a:r>
              <a:rPr lang="de-DE" sz="1400">
                <a:solidFill>
                  <a:schemeClr val="accent2">
                    <a:lumMod val="75000"/>
                  </a:schemeClr>
                </a:solidFill>
                <a:latin typeface="+mj-lt"/>
              </a:rPr>
              <a:t>Segmentierte </a:t>
            </a:r>
          </a:p>
          <a:p>
            <a:pPr algn="ctr"/>
            <a:r>
              <a:rPr lang="de-DE" sz="1400">
                <a:solidFill>
                  <a:schemeClr val="accent2">
                    <a:lumMod val="75000"/>
                  </a:schemeClr>
                </a:solidFill>
                <a:latin typeface="+mj-lt"/>
              </a:rPr>
              <a:t>Arbeitsmärkte </a:t>
            </a:r>
          </a:p>
        </p:txBody>
      </p:sp>
      <p:sp>
        <p:nvSpPr>
          <p:cNvPr id="55" name="Textfeld 54">
            <a:extLst>
              <a:ext uri="{FF2B5EF4-FFF2-40B4-BE49-F238E27FC236}">
                <a16:creationId xmlns:a16="http://schemas.microsoft.com/office/drawing/2014/main" id="{A62010B8-1F8F-4B3E-A3A6-39CCF7A3B992}"/>
              </a:ext>
            </a:extLst>
          </p:cNvPr>
          <p:cNvSpPr txBox="1"/>
          <p:nvPr/>
        </p:nvSpPr>
        <p:spPr>
          <a:xfrm>
            <a:off x="5841596" y="2315278"/>
            <a:ext cx="1573408" cy="523220"/>
          </a:xfrm>
          <a:prstGeom prst="rect">
            <a:avLst/>
          </a:prstGeom>
          <a:noFill/>
        </p:spPr>
        <p:txBody>
          <a:bodyPr wrap="square" rtlCol="0">
            <a:spAutoFit/>
          </a:bodyPr>
          <a:lstStyle/>
          <a:p>
            <a:pPr algn="ctr"/>
            <a:r>
              <a:rPr lang="de-DE" sz="1400">
                <a:solidFill>
                  <a:schemeClr val="accent2">
                    <a:lumMod val="75000"/>
                  </a:schemeClr>
                </a:solidFill>
                <a:latin typeface="+mj-lt"/>
              </a:rPr>
              <a:t>Systemische Rationalisierung </a:t>
            </a:r>
          </a:p>
        </p:txBody>
      </p:sp>
      <p:sp>
        <p:nvSpPr>
          <p:cNvPr id="56" name="Textfeld 55">
            <a:extLst>
              <a:ext uri="{FF2B5EF4-FFF2-40B4-BE49-F238E27FC236}">
                <a16:creationId xmlns:a16="http://schemas.microsoft.com/office/drawing/2014/main" id="{0C5A797B-9D15-442D-8DAD-668D53CFE8B3}"/>
              </a:ext>
            </a:extLst>
          </p:cNvPr>
          <p:cNvSpPr txBox="1"/>
          <p:nvPr/>
        </p:nvSpPr>
        <p:spPr>
          <a:xfrm>
            <a:off x="4109634" y="2307971"/>
            <a:ext cx="1573408" cy="523220"/>
          </a:xfrm>
          <a:prstGeom prst="rect">
            <a:avLst/>
          </a:prstGeom>
          <a:noFill/>
        </p:spPr>
        <p:txBody>
          <a:bodyPr wrap="square" rtlCol="0">
            <a:spAutoFit/>
          </a:bodyPr>
          <a:lstStyle/>
          <a:p>
            <a:pPr algn="ctr"/>
            <a:r>
              <a:rPr lang="de-DE" sz="1400">
                <a:solidFill>
                  <a:schemeClr val="accent2">
                    <a:lumMod val="75000"/>
                  </a:schemeClr>
                </a:solidFill>
                <a:latin typeface="+mj-lt"/>
              </a:rPr>
              <a:t>Münchner Betriebsansatz </a:t>
            </a:r>
          </a:p>
        </p:txBody>
      </p:sp>
      <p:sp>
        <p:nvSpPr>
          <p:cNvPr id="57" name="Textfeld 56">
            <a:extLst>
              <a:ext uri="{FF2B5EF4-FFF2-40B4-BE49-F238E27FC236}">
                <a16:creationId xmlns:a16="http://schemas.microsoft.com/office/drawing/2014/main" id="{D429A5CC-0580-4E7F-A81D-19B4AF39F13B}"/>
              </a:ext>
            </a:extLst>
          </p:cNvPr>
          <p:cNvSpPr txBox="1"/>
          <p:nvPr/>
        </p:nvSpPr>
        <p:spPr>
          <a:xfrm>
            <a:off x="7303138" y="2307971"/>
            <a:ext cx="1791684" cy="738664"/>
          </a:xfrm>
          <a:prstGeom prst="rect">
            <a:avLst/>
          </a:prstGeom>
          <a:noFill/>
        </p:spPr>
        <p:txBody>
          <a:bodyPr wrap="square" rtlCol="0">
            <a:spAutoFit/>
          </a:bodyPr>
          <a:lstStyle/>
          <a:p>
            <a:pPr algn="ctr"/>
            <a:r>
              <a:rPr lang="de-DE" sz="1400">
                <a:solidFill>
                  <a:schemeClr val="accent2">
                    <a:lumMod val="75000"/>
                  </a:schemeClr>
                </a:solidFill>
                <a:latin typeface="+mj-lt"/>
              </a:rPr>
              <a:t>Subjektivierendes Arbeitshandeln </a:t>
            </a:r>
          </a:p>
          <a:p>
            <a:pPr algn="ctr"/>
            <a:r>
              <a:rPr lang="de-DE" sz="1400">
                <a:solidFill>
                  <a:schemeClr val="accent2">
                    <a:lumMod val="75000"/>
                  </a:schemeClr>
                </a:solidFill>
                <a:latin typeface="+mj-lt"/>
              </a:rPr>
              <a:t>Interaktionsarbeit </a:t>
            </a:r>
          </a:p>
        </p:txBody>
      </p:sp>
      <p:sp>
        <p:nvSpPr>
          <p:cNvPr id="38" name="Textfeld 37">
            <a:extLst>
              <a:ext uri="{FF2B5EF4-FFF2-40B4-BE49-F238E27FC236}">
                <a16:creationId xmlns:a16="http://schemas.microsoft.com/office/drawing/2014/main" id="{D6CD5C88-0C0D-42FF-92A1-3661807F9FEE}"/>
              </a:ext>
            </a:extLst>
          </p:cNvPr>
          <p:cNvSpPr txBox="1"/>
          <p:nvPr/>
        </p:nvSpPr>
        <p:spPr>
          <a:xfrm>
            <a:off x="8953105" y="2091463"/>
            <a:ext cx="1791684" cy="1169551"/>
          </a:xfrm>
          <a:prstGeom prst="rect">
            <a:avLst/>
          </a:prstGeom>
          <a:noFill/>
        </p:spPr>
        <p:txBody>
          <a:bodyPr wrap="square" rtlCol="0">
            <a:spAutoFit/>
          </a:bodyPr>
          <a:lstStyle/>
          <a:p>
            <a:pPr algn="ctr"/>
            <a:r>
              <a:rPr lang="de-DE" sz="1400">
                <a:solidFill>
                  <a:schemeClr val="accent2">
                    <a:lumMod val="75000"/>
                  </a:schemeClr>
                </a:solidFill>
                <a:latin typeface="+mj-lt"/>
              </a:rPr>
              <a:t>Informatisierung</a:t>
            </a:r>
          </a:p>
          <a:p>
            <a:pPr algn="ctr"/>
            <a:r>
              <a:rPr lang="de-DE" sz="1400">
                <a:solidFill>
                  <a:schemeClr val="accent2">
                    <a:lumMod val="75000"/>
                  </a:schemeClr>
                </a:solidFill>
                <a:latin typeface="+mj-lt"/>
              </a:rPr>
              <a:t>Entgrenzung von Arbeit und Leben</a:t>
            </a:r>
          </a:p>
          <a:p>
            <a:pPr algn="ctr"/>
            <a:r>
              <a:rPr lang="de-DE" sz="1400">
                <a:solidFill>
                  <a:schemeClr val="accent2">
                    <a:lumMod val="75000"/>
                  </a:schemeClr>
                </a:solidFill>
                <a:latin typeface="+mj-lt"/>
              </a:rPr>
              <a:t>Mensch-Technik-Verhältnis</a:t>
            </a:r>
          </a:p>
        </p:txBody>
      </p:sp>
      <p:cxnSp>
        <p:nvCxnSpPr>
          <p:cNvPr id="40" name="Gerader Verbinder 39">
            <a:extLst>
              <a:ext uri="{FF2B5EF4-FFF2-40B4-BE49-F238E27FC236}">
                <a16:creationId xmlns:a16="http://schemas.microsoft.com/office/drawing/2014/main" id="{9B05274B-0C2E-4EE0-9679-23127C5D93F4}"/>
              </a:ext>
            </a:extLst>
          </p:cNvPr>
          <p:cNvCxnSpPr>
            <a:cxnSpLocks/>
          </p:cNvCxnSpPr>
          <p:nvPr/>
        </p:nvCxnSpPr>
        <p:spPr>
          <a:xfrm>
            <a:off x="6348810" y="3229466"/>
            <a:ext cx="0" cy="518976"/>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Textfeld 7">
            <a:extLst>
              <a:ext uri="{FF2B5EF4-FFF2-40B4-BE49-F238E27FC236}">
                <a16:creationId xmlns:a16="http://schemas.microsoft.com/office/drawing/2014/main" id="{6DDC5D32-07AC-4E86-9B53-9E1D4201D5FA}"/>
              </a:ext>
            </a:extLst>
          </p:cNvPr>
          <p:cNvSpPr txBox="1"/>
          <p:nvPr/>
        </p:nvSpPr>
        <p:spPr>
          <a:xfrm>
            <a:off x="271819" y="1725718"/>
            <a:ext cx="3414553" cy="369332"/>
          </a:xfrm>
          <a:prstGeom prst="rect">
            <a:avLst/>
          </a:prstGeom>
          <a:noFill/>
          <a:ln>
            <a:solidFill>
              <a:schemeClr val="tx2">
                <a:lumMod val="10000"/>
                <a:lumOff val="90000"/>
              </a:schemeClr>
            </a:solidFill>
          </a:ln>
        </p:spPr>
        <p:txBody>
          <a:bodyPr wrap="square" lIns="91440" tIns="45720" rIns="91440" bIns="45720" rtlCol="0" anchor="t">
            <a:spAutoFit/>
          </a:bodyPr>
          <a:lstStyle/>
          <a:p>
            <a:pPr algn="ctr"/>
            <a:r>
              <a:rPr lang="de-DE" sz="1800">
                <a:solidFill>
                  <a:schemeClr val="accent1">
                    <a:lumMod val="75000"/>
                  </a:schemeClr>
                </a:solidFill>
              </a:rPr>
              <a:t>Wissenschaftliche Meilensteine </a:t>
            </a:r>
          </a:p>
        </p:txBody>
      </p:sp>
      <p:sp>
        <p:nvSpPr>
          <p:cNvPr id="44" name="Textfeld 43">
            <a:extLst>
              <a:ext uri="{FF2B5EF4-FFF2-40B4-BE49-F238E27FC236}">
                <a16:creationId xmlns:a16="http://schemas.microsoft.com/office/drawing/2014/main" id="{B9F45928-73C7-44D1-80CD-2CAEC00C9520}"/>
              </a:ext>
            </a:extLst>
          </p:cNvPr>
          <p:cNvSpPr txBox="1"/>
          <p:nvPr/>
        </p:nvSpPr>
        <p:spPr>
          <a:xfrm>
            <a:off x="270929" y="3483016"/>
            <a:ext cx="1477199" cy="369332"/>
          </a:xfrm>
          <a:prstGeom prst="rect">
            <a:avLst/>
          </a:prstGeom>
          <a:noFill/>
        </p:spPr>
        <p:txBody>
          <a:bodyPr wrap="square" rtlCol="0">
            <a:spAutoFit/>
          </a:bodyPr>
          <a:lstStyle/>
          <a:p>
            <a:pPr algn="ctr"/>
            <a:r>
              <a:rPr lang="de-DE" sz="1800">
                <a:solidFill>
                  <a:schemeClr val="accent1">
                    <a:lumMod val="75000"/>
                  </a:schemeClr>
                </a:solidFill>
              </a:rPr>
              <a:t>Organisation</a:t>
            </a:r>
          </a:p>
        </p:txBody>
      </p:sp>
      <p:sp>
        <p:nvSpPr>
          <p:cNvPr id="46" name="Textfeld 45">
            <a:extLst>
              <a:ext uri="{FF2B5EF4-FFF2-40B4-BE49-F238E27FC236}">
                <a16:creationId xmlns:a16="http://schemas.microsoft.com/office/drawing/2014/main" id="{FB18A633-1EE3-4C72-95FB-EC62CE7713BB}"/>
              </a:ext>
            </a:extLst>
          </p:cNvPr>
          <p:cNvSpPr txBox="1"/>
          <p:nvPr/>
        </p:nvSpPr>
        <p:spPr>
          <a:xfrm>
            <a:off x="8702830" y="4214107"/>
            <a:ext cx="2629913" cy="954107"/>
          </a:xfrm>
          <a:prstGeom prst="rect">
            <a:avLst/>
          </a:prstGeom>
          <a:noFill/>
        </p:spPr>
        <p:txBody>
          <a:bodyPr wrap="square" rtlCol="0">
            <a:spAutoFit/>
          </a:bodyPr>
          <a:lstStyle/>
          <a:p>
            <a:pPr algn="ctr"/>
            <a:r>
              <a:rPr lang="de-DE" sz="1400">
                <a:solidFill>
                  <a:schemeClr val="accent2">
                    <a:lumMod val="75000"/>
                  </a:schemeClr>
                </a:solidFill>
                <a:latin typeface="+mj-lt"/>
              </a:rPr>
              <a:t>2013: Evaluation Struktur-kommission Bayern</a:t>
            </a:r>
          </a:p>
          <a:p>
            <a:pPr algn="ctr"/>
            <a:r>
              <a:rPr lang="de-DE" sz="1400">
                <a:solidFill>
                  <a:schemeClr val="accent2">
                    <a:lumMod val="75000"/>
                  </a:schemeClr>
                </a:solidFill>
                <a:latin typeface="+mj-lt"/>
              </a:rPr>
              <a:t>2017: Start institutionelle Förderung durch das StMWK </a:t>
            </a:r>
          </a:p>
        </p:txBody>
      </p:sp>
    </p:spTree>
    <p:extLst>
      <p:ext uri="{BB962C8B-B14F-4D97-AF65-F5344CB8AC3E}">
        <p14:creationId xmlns:p14="http://schemas.microsoft.com/office/powerpoint/2010/main" val="24925438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8608480-96BA-C91E-3873-FC8209EEB34F}"/>
              </a:ext>
            </a:extLst>
          </p:cNvPr>
          <p:cNvSpPr>
            <a:spLocks noGrp="1"/>
          </p:cNvSpPr>
          <p:nvPr>
            <p:ph type="body" sz="quarter" idx="14"/>
          </p:nvPr>
        </p:nvSpPr>
        <p:spPr>
          <a:xfrm>
            <a:off x="6169864" y="1387194"/>
            <a:ext cx="5031798" cy="4230688"/>
          </a:xfrm>
        </p:spPr>
        <p:txBody>
          <a:bodyPr vert="horz" wrap="square" lIns="0" tIns="0" rIns="0" bIns="0" rtlCol="0" anchor="t">
            <a:noAutofit/>
          </a:bodyPr>
          <a:lstStyle/>
          <a:p>
            <a:r>
              <a:rPr lang="en-US" sz="1323">
                <a:latin typeface="Franklin Gothic Book"/>
                <a:ea typeface="Roboto Black"/>
              </a:rPr>
              <a:t>Am 27. Mai 2025 </a:t>
            </a:r>
            <a:r>
              <a:rPr lang="en-US" sz="1323" err="1">
                <a:latin typeface="Franklin Gothic Book"/>
                <a:ea typeface="Roboto Black"/>
              </a:rPr>
              <a:t>ist</a:t>
            </a:r>
            <a:r>
              <a:rPr lang="en-US" sz="1323">
                <a:latin typeface="Franklin Gothic Book"/>
                <a:ea typeface="Roboto Black"/>
              </a:rPr>
              <a:t> der 100. </a:t>
            </a:r>
            <a:r>
              <a:rPr lang="en-US" sz="1323" err="1">
                <a:latin typeface="Franklin Gothic Book"/>
                <a:ea typeface="Roboto Black"/>
              </a:rPr>
              <a:t>Geburtstag</a:t>
            </a:r>
            <a:r>
              <a:rPr lang="en-US" sz="1323">
                <a:latin typeface="Franklin Gothic Book"/>
                <a:ea typeface="Roboto Black"/>
              </a:rPr>
              <a:t> von Burkart Lutz. Bis </a:t>
            </a:r>
            <a:r>
              <a:rPr lang="en-US" sz="1323" err="1">
                <a:latin typeface="Franklin Gothic Book"/>
                <a:ea typeface="Roboto Black"/>
              </a:rPr>
              <a:t>zur</a:t>
            </a:r>
            <a:r>
              <a:rPr lang="en-US" sz="1323">
                <a:latin typeface="Franklin Gothic Book"/>
                <a:ea typeface="Roboto Black"/>
              </a:rPr>
              <a:t> </a:t>
            </a:r>
            <a:r>
              <a:rPr lang="en-US" sz="1323" err="1">
                <a:latin typeface="Franklin Gothic Book"/>
                <a:ea typeface="Roboto Black"/>
              </a:rPr>
              <a:t>Gründung</a:t>
            </a:r>
            <a:r>
              <a:rPr lang="en-US" sz="1323">
                <a:latin typeface="Franklin Gothic Book"/>
                <a:ea typeface="Roboto Black"/>
              </a:rPr>
              <a:t> des ISF München </a:t>
            </a:r>
            <a:r>
              <a:rPr lang="en-US" sz="1323" err="1">
                <a:latin typeface="Franklin Gothic Book"/>
                <a:ea typeface="Roboto Black"/>
              </a:rPr>
              <a:t>hatte</a:t>
            </a:r>
            <a:r>
              <a:rPr lang="en-US" sz="1323">
                <a:latin typeface="Franklin Gothic Book"/>
                <a:ea typeface="Roboto Black"/>
              </a:rPr>
              <a:t> Lutz </a:t>
            </a:r>
            <a:r>
              <a:rPr lang="en-US" sz="1323" err="1">
                <a:latin typeface="Franklin Gothic Book"/>
                <a:ea typeface="Roboto Black"/>
              </a:rPr>
              <a:t>bereits</a:t>
            </a:r>
            <a:r>
              <a:rPr lang="en-US" sz="1323">
                <a:latin typeface="Franklin Gothic Book"/>
                <a:ea typeface="Roboto Black"/>
              </a:rPr>
              <a:t> </a:t>
            </a:r>
            <a:r>
              <a:rPr lang="en-US" sz="1323" err="1">
                <a:latin typeface="Franklin Gothic Book"/>
                <a:ea typeface="Roboto Black"/>
              </a:rPr>
              <a:t>eine</a:t>
            </a:r>
            <a:r>
              <a:rPr lang="en-US" sz="1323">
                <a:latin typeface="Franklin Gothic Book"/>
                <a:ea typeface="Roboto Black"/>
              </a:rPr>
              <a:t> </a:t>
            </a:r>
            <a:r>
              <a:rPr lang="en-US" sz="1323" err="1">
                <a:latin typeface="Franklin Gothic Book"/>
                <a:ea typeface="Roboto Black"/>
              </a:rPr>
              <a:t>wichtige</a:t>
            </a:r>
            <a:r>
              <a:rPr lang="en-US" sz="1323">
                <a:latin typeface="Franklin Gothic Book"/>
                <a:ea typeface="Roboto Black"/>
              </a:rPr>
              <a:t> Rolle </a:t>
            </a:r>
            <a:r>
              <a:rPr lang="en-US" sz="1323" err="1">
                <a:latin typeface="Franklin Gothic Book"/>
                <a:ea typeface="Roboto Black"/>
              </a:rPr>
              <a:t>beim</a:t>
            </a:r>
            <a:r>
              <a:rPr lang="en-US" sz="1323">
                <a:latin typeface="Franklin Gothic Book"/>
                <a:ea typeface="Roboto Black"/>
              </a:rPr>
              <a:t> Aufbau der </a:t>
            </a:r>
            <a:r>
              <a:rPr lang="en-US" sz="1323" err="1">
                <a:latin typeface="Franklin Gothic Book"/>
                <a:ea typeface="Roboto Black"/>
              </a:rPr>
              <a:t>bundesdeutschen</a:t>
            </a:r>
            <a:r>
              <a:rPr lang="en-US" sz="1323">
                <a:latin typeface="Franklin Gothic Book"/>
                <a:ea typeface="Roboto Black"/>
              </a:rPr>
              <a:t> </a:t>
            </a:r>
            <a:r>
              <a:rPr lang="en-US" sz="1323" err="1">
                <a:latin typeface="Franklin Gothic Book"/>
                <a:ea typeface="Roboto Black"/>
              </a:rPr>
              <a:t>Industriesoziologie</a:t>
            </a:r>
            <a:r>
              <a:rPr lang="en-US" sz="1323">
                <a:latin typeface="Franklin Gothic Book"/>
                <a:ea typeface="Roboto Black"/>
              </a:rPr>
              <a:t> </a:t>
            </a:r>
            <a:r>
              <a:rPr lang="en-US" sz="1323" err="1">
                <a:latin typeface="Franklin Gothic Book"/>
                <a:ea typeface="Roboto Black"/>
              </a:rPr>
              <a:t>gespielt</a:t>
            </a:r>
            <a:r>
              <a:rPr lang="en-US" sz="1323">
                <a:latin typeface="Franklin Gothic Book"/>
                <a:ea typeface="Roboto Black"/>
              </a:rPr>
              <a:t>. Er war von 1965 bis 1990 </a:t>
            </a:r>
            <a:r>
              <a:rPr lang="en-US" sz="1323" err="1">
                <a:latin typeface="Franklin Gothic Book"/>
                <a:ea typeface="Roboto Black"/>
              </a:rPr>
              <a:t>Forschungsdirektor</a:t>
            </a:r>
            <a:r>
              <a:rPr lang="en-US" sz="1323">
                <a:latin typeface="Franklin Gothic Book"/>
                <a:ea typeface="Roboto Black"/>
              </a:rPr>
              <a:t> des </a:t>
            </a:r>
            <a:r>
              <a:rPr lang="en-US" sz="1323" err="1">
                <a:latin typeface="Franklin Gothic Book"/>
                <a:ea typeface="Roboto Black"/>
              </a:rPr>
              <a:t>Instituts</a:t>
            </a:r>
            <a:r>
              <a:rPr lang="en-US" sz="1323">
                <a:latin typeface="Franklin Gothic Book"/>
                <a:ea typeface="Roboto Black"/>
              </a:rPr>
              <a:t> und </a:t>
            </a:r>
            <a:r>
              <a:rPr lang="en-US" sz="1323" err="1">
                <a:latin typeface="Franklin Gothic Book"/>
                <a:ea typeface="Roboto Black"/>
              </a:rPr>
              <a:t>im</a:t>
            </a:r>
            <a:r>
              <a:rPr lang="en-US" sz="1323">
                <a:latin typeface="Franklin Gothic Book"/>
                <a:ea typeface="Roboto Black"/>
              </a:rPr>
              <a:t> Anschluss </a:t>
            </a:r>
            <a:r>
              <a:rPr lang="en-US" sz="1323" err="1">
                <a:latin typeface="Franklin Gothic Book"/>
                <a:ea typeface="Roboto Black"/>
              </a:rPr>
              <a:t>Gründungsdirektor</a:t>
            </a:r>
            <a:r>
              <a:rPr lang="en-US" sz="1323">
                <a:latin typeface="Franklin Gothic Book"/>
                <a:ea typeface="Roboto Black"/>
              </a:rPr>
              <a:t> des </a:t>
            </a:r>
            <a:r>
              <a:rPr lang="en-US" sz="1323" err="1">
                <a:latin typeface="Franklin Gothic Book"/>
                <a:ea typeface="Roboto Black"/>
              </a:rPr>
              <a:t>Zentrums</a:t>
            </a:r>
            <a:r>
              <a:rPr lang="en-US" sz="1323">
                <a:latin typeface="Franklin Gothic Book"/>
                <a:ea typeface="Roboto Black"/>
              </a:rPr>
              <a:t> für </a:t>
            </a:r>
            <a:r>
              <a:rPr lang="en-US" sz="1323" err="1">
                <a:latin typeface="Franklin Gothic Book"/>
                <a:ea typeface="Roboto Black"/>
              </a:rPr>
              <a:t>Sozialforschung</a:t>
            </a:r>
            <a:r>
              <a:rPr lang="en-US" sz="1323">
                <a:latin typeface="Franklin Gothic Book"/>
                <a:ea typeface="Roboto Black"/>
              </a:rPr>
              <a:t> Halle. Lutz </a:t>
            </a:r>
            <a:r>
              <a:rPr lang="en-US" sz="1323" err="1">
                <a:latin typeface="Franklin Gothic Book"/>
                <a:ea typeface="Roboto Black"/>
              </a:rPr>
              <a:t>starb</a:t>
            </a:r>
            <a:r>
              <a:rPr lang="en-US" sz="1323">
                <a:latin typeface="Franklin Gothic Book"/>
                <a:ea typeface="Roboto Black"/>
              </a:rPr>
              <a:t> </a:t>
            </a:r>
            <a:r>
              <a:rPr lang="en-US" sz="1323" err="1">
                <a:latin typeface="Franklin Gothic Book"/>
                <a:ea typeface="Roboto Black"/>
              </a:rPr>
              <a:t>im</a:t>
            </a:r>
            <a:r>
              <a:rPr lang="en-US" sz="1323">
                <a:latin typeface="Franklin Gothic Book"/>
                <a:ea typeface="Roboto Black"/>
              </a:rPr>
              <a:t> Jahr 2013. </a:t>
            </a:r>
          </a:p>
          <a:p>
            <a:endParaRPr lang="en-US" sz="1323">
              <a:latin typeface="Franklin Gothic Book"/>
              <a:ea typeface="Roboto Black"/>
            </a:endParaRPr>
          </a:p>
          <a:p>
            <a:r>
              <a:rPr lang="de-DE" sz="1323">
                <a:latin typeface="Franklin Gothic Book"/>
                <a:ea typeface="Roboto Black"/>
              </a:rPr>
              <a:t>Burkart Lutz spricht auf der Veranstaltung der Sektion Arbeits- und Industriesoziologie am 9. Oktober 2008 aus Anlass der Verleihung des Preises der DGS für ein hervorragendes wissenschaftliches Lebenswerk an Burkart Lutz auf dem 34. Kongress der Deutschen Gesellschaft für Soziologie in Jena zur damaligen Krisensituation:</a:t>
            </a:r>
            <a:endParaRPr lang="en-US" sz="1323">
              <a:latin typeface="Franklin Gothic Book"/>
              <a:ea typeface="Roboto Black"/>
            </a:endParaRPr>
          </a:p>
          <a:p>
            <a:endParaRPr lang="en-US" sz="2173"/>
          </a:p>
          <a:p>
            <a:endParaRPr lang="en-US" sz="2173"/>
          </a:p>
        </p:txBody>
      </p:sp>
      <p:sp>
        <p:nvSpPr>
          <p:cNvPr id="3" name="Text Placeholder 2">
            <a:extLst>
              <a:ext uri="{FF2B5EF4-FFF2-40B4-BE49-F238E27FC236}">
                <a16:creationId xmlns:a16="http://schemas.microsoft.com/office/drawing/2014/main" id="{EC5F4EAD-6C88-0123-A6AD-7A5818A2FB21}"/>
              </a:ext>
            </a:extLst>
          </p:cNvPr>
          <p:cNvSpPr>
            <a:spLocks noGrp="1"/>
          </p:cNvSpPr>
          <p:nvPr>
            <p:ph type="body" sz="quarter" idx="15"/>
          </p:nvPr>
        </p:nvSpPr>
        <p:spPr/>
        <p:txBody>
          <a:bodyPr/>
          <a:lstStyle/>
          <a:p>
            <a:r>
              <a:rPr lang="en-US" sz="2362">
                <a:latin typeface="Franklin Gothic Demi"/>
                <a:ea typeface="Roboto Black"/>
              </a:rPr>
              <a:t>Burkart lutz 100</a:t>
            </a:r>
            <a:endParaRPr lang="en-US" sz="2362"/>
          </a:p>
        </p:txBody>
      </p:sp>
      <p:pic>
        <p:nvPicPr>
          <p:cNvPr id="4" name="Grafik 3">
            <a:extLst>
              <a:ext uri="{FF2B5EF4-FFF2-40B4-BE49-F238E27FC236}">
                <a16:creationId xmlns:a16="http://schemas.microsoft.com/office/drawing/2014/main" id="{D7A3CB12-8309-6651-1EAA-690E3ECAF024}"/>
              </a:ext>
            </a:extLst>
          </p:cNvPr>
          <p:cNvPicPr>
            <a:picLocks noChangeAspect="1"/>
          </p:cNvPicPr>
          <p:nvPr/>
        </p:nvPicPr>
        <p:blipFill>
          <a:blip r:embed="rId4"/>
          <a:stretch>
            <a:fillRect/>
          </a:stretch>
        </p:blipFill>
        <p:spPr>
          <a:xfrm>
            <a:off x="431884" y="1387194"/>
            <a:ext cx="5328360" cy="3568878"/>
          </a:xfrm>
          <a:prstGeom prst="rect">
            <a:avLst/>
          </a:prstGeom>
        </p:spPr>
      </p:pic>
      <p:pic>
        <p:nvPicPr>
          <p:cNvPr id="5" name="Lutz_Ausschnitt">
            <a:hlinkClick r:id="" action="ppaction://media"/>
            <a:extLst>
              <a:ext uri="{FF2B5EF4-FFF2-40B4-BE49-F238E27FC236}">
                <a16:creationId xmlns:a16="http://schemas.microsoft.com/office/drawing/2014/main" id="{87AC76E5-6EEB-08FA-41B2-45B077DF0BA9}"/>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169865" y="5255486"/>
            <a:ext cx="460513" cy="460513"/>
          </a:xfrm>
          <a:prstGeom prst="rect">
            <a:avLst/>
          </a:prstGeom>
        </p:spPr>
      </p:pic>
    </p:spTree>
    <p:extLst>
      <p:ext uri="{BB962C8B-B14F-4D97-AF65-F5344CB8AC3E}">
        <p14:creationId xmlns:p14="http://schemas.microsoft.com/office/powerpoint/2010/main" val="326175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4034"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1F6CFE54-9296-BD50-2A72-0739AD0DA6B9}"/>
              </a:ext>
            </a:extLst>
          </p:cNvPr>
          <p:cNvSpPr>
            <a:spLocks noGrp="1"/>
          </p:cNvSpPr>
          <p:nvPr>
            <p:ph type="body" sz="quarter" idx="14"/>
          </p:nvPr>
        </p:nvSpPr>
        <p:spPr>
          <a:xfrm>
            <a:off x="431799" y="1384300"/>
            <a:ext cx="10656887" cy="4332836"/>
          </a:xfrm>
        </p:spPr>
        <p:txBody>
          <a:bodyPr vert="horz" wrap="square" lIns="0" tIns="0" rIns="0" bIns="0" rtlCol="0" anchor="t">
            <a:noAutofit/>
          </a:bodyPr>
          <a:lstStyle/>
          <a:p>
            <a:r>
              <a:rPr lang="de-DE"/>
              <a:t>Poster 1: 	Interaktionsarbeit sichtbar machen </a:t>
            </a:r>
          </a:p>
          <a:p>
            <a:r>
              <a:rPr lang="de-DE" sz="1701"/>
              <a:t>		(Wolfgang Dunkel, Stephanie Porschen-Hueck)</a:t>
            </a:r>
          </a:p>
          <a:p>
            <a:endParaRPr lang="de-DE" sz="1701"/>
          </a:p>
          <a:p>
            <a:r>
              <a:rPr lang="de-DE"/>
              <a:t>Poster 2: 	Der Ansatz betrieblicher Strategien und seine Weiterentwicklung</a:t>
            </a:r>
          </a:p>
          <a:p>
            <a:r>
              <a:rPr lang="de-DE" sz="1700"/>
              <a:t>		(Konstantin Klur, Sarah Nies)</a:t>
            </a:r>
          </a:p>
          <a:p>
            <a:endParaRPr lang="de-DE"/>
          </a:p>
          <a:p>
            <a:r>
              <a:rPr lang="de-DE"/>
              <a:t>Poster 3: 	Forschungsfeld Mitbestimmung </a:t>
            </a:r>
          </a:p>
          <a:p>
            <a:r>
              <a:rPr lang="de-DE" sz="1701"/>
              <a:t>		(Frederik Haug, Eckhard Heidling, Alexander Ziegler)</a:t>
            </a:r>
          </a:p>
          <a:p>
            <a:endParaRPr lang="de-DE"/>
          </a:p>
          <a:p>
            <a:r>
              <a:rPr lang="de-DE"/>
              <a:t>Poster 4:	Arbeits- und Technikgestaltung – Erfahrungswissen und Arbeitshandeln</a:t>
            </a:r>
          </a:p>
          <a:p>
            <a:r>
              <a:rPr lang="de-DE"/>
              <a:t>		</a:t>
            </a:r>
            <a:r>
              <a:rPr lang="de-DE" sz="1700"/>
              <a:t>(Michael Heinlein, Norbert Huchler, Judith Neumer, Stephanie Porschen-Hueck, Tobias Ritter)</a:t>
            </a:r>
          </a:p>
          <a:p>
            <a:endParaRPr lang="de-DE"/>
          </a:p>
          <a:p>
            <a:r>
              <a:rPr lang="de-DE"/>
              <a:t>Poster 5:	Digital vernetzte Arbeit – Dimensionen und Anforderungen einer neuen                 		Arbeitsform </a:t>
            </a:r>
            <a:r>
              <a:rPr lang="de-DE" sz="1700"/>
              <a:t>(Michael Heinlein, Judith Neumer, Tobias Ritter)</a:t>
            </a:r>
            <a:r>
              <a:rPr lang="de-DE"/>
              <a:t>​</a:t>
            </a:r>
          </a:p>
          <a:p>
            <a:endParaRPr lang="de-DE"/>
          </a:p>
          <a:p>
            <a:endParaRPr lang="de-DE"/>
          </a:p>
          <a:p>
            <a:endParaRPr lang="de-DE"/>
          </a:p>
          <a:p>
            <a:endParaRPr lang="de-DE"/>
          </a:p>
          <a:p>
            <a:endParaRPr lang="de-DE"/>
          </a:p>
          <a:p>
            <a:endParaRPr lang="de-DE"/>
          </a:p>
          <a:p>
            <a:endParaRPr lang="de-DE"/>
          </a:p>
          <a:p>
            <a:endParaRPr lang="de-DE"/>
          </a:p>
          <a:p>
            <a:endParaRPr lang="de-DE"/>
          </a:p>
          <a:p>
            <a:endParaRPr lang="de-DE"/>
          </a:p>
          <a:p>
            <a:endParaRPr lang="de-DE"/>
          </a:p>
          <a:p>
            <a:endParaRPr lang="de-DE"/>
          </a:p>
          <a:p>
            <a:endParaRPr lang="de-DE"/>
          </a:p>
          <a:p>
            <a:endParaRPr lang="de-DE"/>
          </a:p>
          <a:p>
            <a:endParaRPr lang="de-DE"/>
          </a:p>
          <a:p>
            <a:endParaRPr lang="de-DE"/>
          </a:p>
          <a:p>
            <a:endParaRPr lang="de-DE"/>
          </a:p>
          <a:p>
            <a:endParaRPr lang="de-DE"/>
          </a:p>
          <a:p>
            <a:endParaRPr lang="de-DE"/>
          </a:p>
          <a:p>
            <a:endParaRPr lang="de-DE"/>
          </a:p>
          <a:p>
            <a:endParaRPr lang="de-DE"/>
          </a:p>
        </p:txBody>
      </p:sp>
      <p:sp>
        <p:nvSpPr>
          <p:cNvPr id="3" name="Textplatzhalter 2">
            <a:extLst>
              <a:ext uri="{FF2B5EF4-FFF2-40B4-BE49-F238E27FC236}">
                <a16:creationId xmlns:a16="http://schemas.microsoft.com/office/drawing/2014/main" id="{0E10390F-E2B0-9B3F-8683-5B52D9F4FD9D}"/>
              </a:ext>
            </a:extLst>
          </p:cNvPr>
          <p:cNvSpPr>
            <a:spLocks noGrp="1"/>
          </p:cNvSpPr>
          <p:nvPr>
            <p:ph type="body" sz="quarter" idx="15"/>
          </p:nvPr>
        </p:nvSpPr>
        <p:spPr/>
        <p:txBody>
          <a:bodyPr/>
          <a:lstStyle/>
          <a:p>
            <a:r>
              <a:rPr lang="de-DE"/>
              <a:t>Zum Kennenlernen und austauschen: Aktuelle Forschungsthemen des ISF </a:t>
            </a:r>
            <a:r>
              <a:rPr lang="de-DE" err="1"/>
              <a:t>münchen</a:t>
            </a:r>
            <a:endParaRPr lang="de-DE"/>
          </a:p>
        </p:txBody>
      </p:sp>
    </p:spTree>
    <p:extLst>
      <p:ext uri="{BB962C8B-B14F-4D97-AF65-F5344CB8AC3E}">
        <p14:creationId xmlns:p14="http://schemas.microsoft.com/office/powerpoint/2010/main" val="1016133612"/>
      </p:ext>
    </p:extLst>
  </p:cSld>
  <p:clrMapOvr>
    <a:masterClrMapping/>
  </p:clrMapOvr>
</p:sld>
</file>

<file path=ppt/theme/theme1.xml><?xml version="1.0" encoding="utf-8"?>
<a:theme xmlns:a="http://schemas.openxmlformats.org/drawingml/2006/main" name="Office">
  <a:themeElements>
    <a:clrScheme name="ISF Farben">
      <a:dk1>
        <a:sysClr val="windowText" lastClr="000000"/>
      </a:dk1>
      <a:lt1>
        <a:sysClr val="window" lastClr="FFFFFF"/>
      </a:lt1>
      <a:dk2>
        <a:srgbClr val="003C64"/>
      </a:dk2>
      <a:lt2>
        <a:srgbClr val="1EB9E1"/>
      </a:lt2>
      <a:accent1>
        <a:srgbClr val="005591"/>
      </a:accent1>
      <a:accent2>
        <a:srgbClr val="008CC3"/>
      </a:accent2>
      <a:accent3>
        <a:srgbClr val="F5C800"/>
      </a:accent3>
      <a:accent4>
        <a:srgbClr val="96235F"/>
      </a:accent4>
      <a:accent5>
        <a:srgbClr val="4BAFB9"/>
      </a:accent5>
      <a:accent6>
        <a:srgbClr val="A5A5A5"/>
      </a:accent6>
      <a:hlink>
        <a:srgbClr val="954F72"/>
      </a:hlink>
      <a:folHlink>
        <a:srgbClr val="F5C800"/>
      </a:folHlink>
    </a:clrScheme>
    <a:fontScheme name="ISF Schrift">
      <a:majorFont>
        <a:latin typeface="Franklin Gothic Book"/>
        <a:ea typeface=""/>
        <a:cs typeface=""/>
      </a:majorFont>
      <a:minorFont>
        <a:latin typeface="Franklin Gothic Dem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12700">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Präsentation1" id="{61AFFBA8-5A14-4A3C-99FC-4E58C632E7C7}" vid="{FE5BBE97-A551-4AA3-AB1E-C3CC9A53196C}"/>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e5e80e45-3d9c-4b8b-b7ae-394dfd07d4d6">
      <Terms xmlns="http://schemas.microsoft.com/office/infopath/2007/PartnerControls"/>
    </lcf76f155ced4ddcb4097134ff3c332f>
    <TaxCatchAll xmlns="7b2f426d-f928-444e-9d35-02fabf8dcdf1"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B8444FDC29EACE4590AC6C8628A6E23A" ma:contentTypeVersion="16" ma:contentTypeDescription="Ein neues Dokument erstellen." ma:contentTypeScope="" ma:versionID="d697748809c818af3dc23bea31c1a374">
  <xsd:schema xmlns:xsd="http://www.w3.org/2001/XMLSchema" xmlns:xs="http://www.w3.org/2001/XMLSchema" xmlns:p="http://schemas.microsoft.com/office/2006/metadata/properties" xmlns:ns2="e5e80e45-3d9c-4b8b-b7ae-394dfd07d4d6" xmlns:ns3="7b2f426d-f928-444e-9d35-02fabf8dcdf1" targetNamespace="http://schemas.microsoft.com/office/2006/metadata/properties" ma:root="true" ma:fieldsID="c681083029d68bec547803f8ed148220" ns2:_="" ns3:_="">
    <xsd:import namespace="e5e80e45-3d9c-4b8b-b7ae-394dfd07d4d6"/>
    <xsd:import namespace="7b2f426d-f928-444e-9d35-02fabf8dcdf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5e80e45-3d9c-4b8b-b7ae-394dfd07d4d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Bildmarkierungen" ma:readOnly="false" ma:fieldId="{5cf76f15-5ced-4ddc-b409-7134ff3c332f}" ma:taxonomyMulti="true" ma:sspId="f8bc7823-da48-4f50-9e83-bacbadb5150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Location" ma:index="23"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b2f426d-f928-444e-9d35-02fabf8dcdf1" elementFormDefault="qualified">
    <xsd:import namespace="http://schemas.microsoft.com/office/2006/documentManagement/types"/>
    <xsd:import namespace="http://schemas.microsoft.com/office/infopath/2007/PartnerControls"/>
    <xsd:element name="SharedWithUsers" ma:index="15"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Freigegeben für - Details" ma:internalName="SharedWithDetails" ma:readOnly="true">
      <xsd:simpleType>
        <xsd:restriction base="dms:Note">
          <xsd:maxLength value="255"/>
        </xsd:restriction>
      </xsd:simpleType>
    </xsd:element>
    <xsd:element name="TaxCatchAll" ma:index="20" nillable="true" ma:displayName="Taxonomy Catch All Column" ma:hidden="true" ma:list="{cfe0110a-0f80-489e-80c3-a6106e87a473}" ma:internalName="TaxCatchAll" ma:showField="CatchAllData" ma:web="7b2f426d-f928-444e-9d35-02fabf8dcdf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3AAA0D9-2492-4F20-8565-7A1BA79D9736}">
  <ds:schemaRefs>
    <ds:schemaRef ds:uri="7b2f426d-f928-444e-9d35-02fabf8dcdf1"/>
    <ds:schemaRef ds:uri="e5e80e45-3d9c-4b8b-b7ae-394dfd07d4d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ADAB99DA-B091-467A-9396-3AC0182ADA7D}">
  <ds:schemaRefs>
    <ds:schemaRef ds:uri="http://schemas.microsoft.com/sharepoint/v3/contenttype/forms"/>
  </ds:schemaRefs>
</ds:datastoreItem>
</file>

<file path=customXml/itemProps3.xml><?xml version="1.0" encoding="utf-8"?>
<ds:datastoreItem xmlns:ds="http://schemas.openxmlformats.org/officeDocument/2006/customXml" ds:itemID="{60F5EBF5-9EF5-4123-A88C-D9010C45D7B6}">
  <ds:schemaRefs>
    <ds:schemaRef ds:uri="7b2f426d-f928-444e-9d35-02fabf8dcdf1"/>
    <ds:schemaRef ds:uri="e5e80e45-3d9c-4b8b-b7ae-394dfd07d4d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60Jahre_ISF_Powerpoint_Vorlage</Template>
  <Application>Microsoft Office PowerPoint</Application>
  <PresentationFormat>Benutzerdefiniert</PresentationFormat>
  <Slides>5</Slides>
  <Notes>0</Notes>
  <HiddenSlides>0</HiddenSlides>
  <ScaleCrop>false</ScaleCrop>
  <HeadingPairs>
    <vt:vector size="4" baseType="variant">
      <vt:variant>
        <vt:lpstr>Design</vt:lpstr>
      </vt:variant>
      <vt:variant>
        <vt:i4>1</vt:i4>
      </vt:variant>
      <vt:variant>
        <vt:lpstr>Folientitel</vt:lpstr>
      </vt:variant>
      <vt:variant>
        <vt:i4>5</vt:i4>
      </vt:variant>
    </vt:vector>
  </HeadingPairs>
  <TitlesOfParts>
    <vt:vector size="6" baseType="lpstr">
      <vt:lpstr>Office</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Nick Kratzer</dc:creator>
  <cp:revision>3</cp:revision>
  <dcterms:created xsi:type="dcterms:W3CDTF">2025-03-05T09:16:22Z</dcterms:created>
  <dcterms:modified xsi:type="dcterms:W3CDTF">2025-06-25T12:20:55Z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0x010100B8444FDC29EACE4590AC6C8628A6E23A</vt:lpwstr>
  </property>
  <property fmtid="{D5CDD505-2E9C-101B-9397-08002B2CF9AE}" pid="3" name="MediaServiceImageTags">
    <vt:lpwstr/>
  </property>
</Properties>
</file>